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Lst>
  <p:sldSz cx="51206400" cy="2880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19CB5B6-F0DF-4378-9642-D74F1D937DDF}">
          <p14:sldIdLst>
            <p14:sldId id="256"/>
            <p14:sldId id="257"/>
          </p14:sldIdLst>
        </p14:section>
        <p14:section name="Objectives" id="{218143CD-C958-4DD1-8D4E-871F95A7F12F}">
          <p14:sldIdLst>
            <p14:sldId id="258"/>
          </p14:sldIdLst>
        </p14:section>
        <p14:section name="Explore" id="{711E6D4B-CF0E-4149-A4DD-808ED64C9245}">
          <p14:sldIdLst>
            <p14:sldId id="259"/>
            <p14:sldId id="260"/>
            <p14:sldId id="261"/>
            <p14:sldId id="262"/>
            <p14:sldId id="263"/>
          </p14:sldIdLst>
        </p14:section>
        <p14:section name="Expose" id="{DF1872BF-0883-4980-A50B-04D66479AB5C}">
          <p14:sldIdLst>
            <p14:sldId id="264"/>
            <p14:sldId id="265"/>
            <p14:sldId id="266"/>
          </p14:sldIdLst>
        </p14:section>
        <p14:section name="Evolve" id="{6C101DEC-0B9B-433C-9FC1-C7AFE44F8C5D}">
          <p14:sldIdLst>
            <p14:sldId id="268"/>
          </p14:sldIdLst>
        </p14:section>
        <p14:section name="Expand" id="{C6D5A75B-E846-4D4C-BF64-B90915D75E95}">
          <p14:sldIdLst>
            <p14:sldId id="269"/>
          </p14:sldIdLst>
        </p14:section>
        <p14:section name="Framework" id="{DB07EC4E-EC06-4471-B3C7-D2DB8C133833}">
          <p14:sldIdLst>
            <p14:sldId id="270"/>
          </p14:sldIdLst>
        </p14:section>
        <p14:section name="Lessons Learned" id="{E3AB4755-01BF-4B55-8572-F65AF07ABB72}">
          <p14:sldIdLst>
            <p14:sldId id="271"/>
          </p14:sldIdLst>
        </p14:section>
        <p14:section name="Conclusion" id="{0A8857B8-F293-4C61-9CC0-7C4C4D428A6A}">
          <p14:sldIdLst>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E43ACE-A666-4657-8AAE-29E86E3E0EBF}" v="577" dt="2022-10-05T05:01:24.9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79" autoAdjust="0"/>
  </p:normalViewPr>
  <p:slideViewPr>
    <p:cSldViewPr snapToGrid="0">
      <p:cViewPr>
        <p:scale>
          <a:sx n="30" d="100"/>
          <a:sy n="30" d="100"/>
        </p:scale>
        <p:origin x="19" y="-21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Cook" userId="49b6733e7892a9b3" providerId="LiveId" clId="{E4E43ACE-A666-4657-8AAE-29E86E3E0EBF}"/>
    <pc:docChg chg="undo redo custSel addSld delSld modSld sldOrd modMainMaster addSection modSection">
      <pc:chgData name="Nathan Cook" userId="49b6733e7892a9b3" providerId="LiveId" clId="{E4E43ACE-A666-4657-8AAE-29E86E3E0EBF}" dt="2022-10-05T05:01:24.987" v="5076"/>
      <pc:docMkLst>
        <pc:docMk/>
      </pc:docMkLst>
      <pc:sldChg chg="addSp delSp modSp new mod modAnim">
        <pc:chgData name="Nathan Cook" userId="49b6733e7892a9b3" providerId="LiveId" clId="{E4E43ACE-A666-4657-8AAE-29E86E3E0EBF}" dt="2022-10-05T04:59:02.793" v="5014" actId="1076"/>
        <pc:sldMkLst>
          <pc:docMk/>
          <pc:sldMk cId="3263064501" sldId="256"/>
        </pc:sldMkLst>
        <pc:spChg chg="del">
          <ac:chgData name="Nathan Cook" userId="49b6733e7892a9b3" providerId="LiveId" clId="{E4E43ACE-A666-4657-8AAE-29E86E3E0EBF}" dt="2022-10-01T19:43:16.451" v="1" actId="478"/>
          <ac:spMkLst>
            <pc:docMk/>
            <pc:sldMk cId="3263064501" sldId="256"/>
            <ac:spMk id="2" creationId="{9C7A8C96-44C4-9748-699E-00661F37F151}"/>
          </ac:spMkLst>
        </pc:spChg>
        <pc:spChg chg="del">
          <ac:chgData name="Nathan Cook" userId="49b6733e7892a9b3" providerId="LiveId" clId="{E4E43ACE-A666-4657-8AAE-29E86E3E0EBF}" dt="2022-10-01T19:43:18.382" v="2" actId="478"/>
          <ac:spMkLst>
            <pc:docMk/>
            <pc:sldMk cId="3263064501" sldId="256"/>
            <ac:spMk id="3" creationId="{61E286BA-BDDD-175E-F687-FE130CB605A7}"/>
          </ac:spMkLst>
        </pc:spChg>
        <pc:spChg chg="add del mod">
          <ac:chgData name="Nathan Cook" userId="49b6733e7892a9b3" providerId="LiveId" clId="{E4E43ACE-A666-4657-8AAE-29E86E3E0EBF}" dt="2022-10-01T22:16:06.078" v="750" actId="478"/>
          <ac:spMkLst>
            <pc:docMk/>
            <pc:sldMk cId="3263064501" sldId="256"/>
            <ac:spMk id="5" creationId="{6CE9EC95-7A12-E4E4-F7A3-7E7CA97F0310}"/>
          </ac:spMkLst>
        </pc:spChg>
        <pc:spChg chg="add mod ord modVis">
          <ac:chgData name="Nathan Cook" userId="49b6733e7892a9b3" providerId="LiveId" clId="{E4E43ACE-A666-4657-8AAE-29E86E3E0EBF}" dt="2022-10-03T02:00:35.402" v="4054" actId="1037"/>
          <ac:spMkLst>
            <pc:docMk/>
            <pc:sldMk cId="3263064501" sldId="256"/>
            <ac:spMk id="7" creationId="{3E2D553F-DBC1-8D81-CA6F-0520AD6EC767}"/>
          </ac:spMkLst>
        </pc:spChg>
        <pc:spChg chg="add del mod">
          <ac:chgData name="Nathan Cook" userId="49b6733e7892a9b3" providerId="LiveId" clId="{E4E43ACE-A666-4657-8AAE-29E86E3E0EBF}" dt="2022-10-02T13:08:34.666" v="1362" actId="478"/>
          <ac:spMkLst>
            <pc:docMk/>
            <pc:sldMk cId="3263064501" sldId="256"/>
            <ac:spMk id="9" creationId="{E9F9B228-47A9-353B-8B7A-E9A821EF5A11}"/>
          </ac:spMkLst>
        </pc:spChg>
        <pc:spChg chg="add mod ord modVis">
          <ac:chgData name="Nathan Cook" userId="49b6733e7892a9b3" providerId="LiveId" clId="{E4E43ACE-A666-4657-8AAE-29E86E3E0EBF}" dt="2022-10-03T01:48:00.735" v="3825"/>
          <ac:spMkLst>
            <pc:docMk/>
            <pc:sldMk cId="3263064501" sldId="256"/>
            <ac:spMk id="10" creationId="{BD4DE6A7-F141-586D-BB5C-DB48C326C0BA}"/>
          </ac:spMkLst>
        </pc:spChg>
        <pc:spChg chg="add del mod">
          <ac:chgData name="Nathan Cook" userId="49b6733e7892a9b3" providerId="LiveId" clId="{E4E43ACE-A666-4657-8AAE-29E86E3E0EBF}" dt="2022-10-01T22:17:35.758" v="756" actId="478"/>
          <ac:spMkLst>
            <pc:docMk/>
            <pc:sldMk cId="3263064501" sldId="256"/>
            <ac:spMk id="11" creationId="{C6F644FE-C73B-5CCA-900E-D348AA94029A}"/>
          </ac:spMkLst>
        </pc:spChg>
        <pc:spChg chg="add mod modVis">
          <ac:chgData name="Nathan Cook" userId="49b6733e7892a9b3" providerId="LiveId" clId="{E4E43ACE-A666-4657-8AAE-29E86E3E0EBF}" dt="2022-10-03T02:00:35.402" v="4054" actId="1037"/>
          <ac:spMkLst>
            <pc:docMk/>
            <pc:sldMk cId="3263064501" sldId="256"/>
            <ac:spMk id="13" creationId="{1176395E-6131-B9AC-A51D-BD50406F50F5}"/>
          </ac:spMkLst>
        </pc:spChg>
        <pc:spChg chg="add mod ord modVis">
          <ac:chgData name="Nathan Cook" userId="49b6733e7892a9b3" providerId="LiveId" clId="{E4E43ACE-A666-4657-8AAE-29E86E3E0EBF}" dt="2022-10-03T01:48:00.735" v="3825"/>
          <ac:spMkLst>
            <pc:docMk/>
            <pc:sldMk cId="3263064501" sldId="256"/>
            <ac:spMk id="14" creationId="{6AA8EBF0-F356-C1B9-55C2-03CBB6ACF987}"/>
          </ac:spMkLst>
        </pc:spChg>
        <pc:spChg chg="add mod modVis">
          <ac:chgData name="Nathan Cook" userId="49b6733e7892a9b3" providerId="LiveId" clId="{E4E43ACE-A666-4657-8AAE-29E86E3E0EBF}" dt="2022-10-03T02:00:35.402" v="4054" actId="1037"/>
          <ac:spMkLst>
            <pc:docMk/>
            <pc:sldMk cId="3263064501" sldId="256"/>
            <ac:spMk id="18" creationId="{9C4CED3A-8D91-BFE8-2701-366B916F0FB4}"/>
          </ac:spMkLst>
        </pc:spChg>
        <pc:spChg chg="add mod topLvl modVis">
          <ac:chgData name="Nathan Cook" userId="49b6733e7892a9b3" providerId="LiveId" clId="{E4E43ACE-A666-4657-8AAE-29E86E3E0EBF}" dt="2022-10-03T02:00:35.402" v="4054" actId="1037"/>
          <ac:spMkLst>
            <pc:docMk/>
            <pc:sldMk cId="3263064501" sldId="256"/>
            <ac:spMk id="19" creationId="{72CE03A9-8E83-DAE1-95C5-5D3EB5717384}"/>
          </ac:spMkLst>
        </pc:spChg>
        <pc:spChg chg="add del mod">
          <ac:chgData name="Nathan Cook" userId="49b6733e7892a9b3" providerId="LiveId" clId="{E4E43ACE-A666-4657-8AAE-29E86E3E0EBF}" dt="2022-10-01T20:20:29.628" v="395" actId="478"/>
          <ac:spMkLst>
            <pc:docMk/>
            <pc:sldMk cId="3263064501" sldId="256"/>
            <ac:spMk id="20" creationId="{2F326EE7-D1C8-5D57-B992-3C27D1D7FA84}"/>
          </ac:spMkLst>
        </pc:spChg>
        <pc:spChg chg="add del mod">
          <ac:chgData name="Nathan Cook" userId="49b6733e7892a9b3" providerId="LiveId" clId="{E4E43ACE-A666-4657-8AAE-29E86E3E0EBF}" dt="2022-10-02T23:34:13.655" v="3348"/>
          <ac:spMkLst>
            <pc:docMk/>
            <pc:sldMk cId="3263064501" sldId="256"/>
            <ac:spMk id="20" creationId="{4E9108B5-102C-C3AB-70A6-3C19AD9039F6}"/>
          </ac:spMkLst>
        </pc:spChg>
        <pc:spChg chg="add mod topLvl modVis">
          <ac:chgData name="Nathan Cook" userId="49b6733e7892a9b3" providerId="LiveId" clId="{E4E43ACE-A666-4657-8AAE-29E86E3E0EBF}" dt="2022-10-03T02:00:35.402" v="4054" actId="1037"/>
          <ac:spMkLst>
            <pc:docMk/>
            <pc:sldMk cId="3263064501" sldId="256"/>
            <ac:spMk id="22" creationId="{1605415F-73D9-6C51-F157-6D7AA67A55FC}"/>
          </ac:spMkLst>
        </pc:spChg>
        <pc:spChg chg="add mod topLvl modVis">
          <ac:chgData name="Nathan Cook" userId="49b6733e7892a9b3" providerId="LiveId" clId="{E4E43ACE-A666-4657-8AAE-29E86E3E0EBF}" dt="2022-10-03T02:00:35.402" v="4054" actId="1037"/>
          <ac:spMkLst>
            <pc:docMk/>
            <pc:sldMk cId="3263064501" sldId="256"/>
            <ac:spMk id="24" creationId="{EE87E2FB-7407-DF08-9255-0D83F4889D2C}"/>
          </ac:spMkLst>
        </pc:spChg>
        <pc:spChg chg="add mod topLvl modVis">
          <ac:chgData name="Nathan Cook" userId="49b6733e7892a9b3" providerId="LiveId" clId="{E4E43ACE-A666-4657-8AAE-29E86E3E0EBF}" dt="2022-10-03T02:00:35.402" v="4054" actId="1037"/>
          <ac:spMkLst>
            <pc:docMk/>
            <pc:sldMk cId="3263064501" sldId="256"/>
            <ac:spMk id="26" creationId="{FC836616-0A28-AAD5-00FE-C6CDEC703285}"/>
          </ac:spMkLst>
        </pc:spChg>
        <pc:spChg chg="add mod topLvl modVis">
          <ac:chgData name="Nathan Cook" userId="49b6733e7892a9b3" providerId="LiveId" clId="{E4E43ACE-A666-4657-8AAE-29E86E3E0EBF}" dt="2022-10-05T04:57:57.168" v="5010" actId="1076"/>
          <ac:spMkLst>
            <pc:docMk/>
            <pc:sldMk cId="3263064501" sldId="256"/>
            <ac:spMk id="29" creationId="{DBB219CE-D52A-542F-48C3-0F6F9A81270B}"/>
          </ac:spMkLst>
        </pc:spChg>
        <pc:spChg chg="add mod topLvl modVis">
          <ac:chgData name="Nathan Cook" userId="49b6733e7892a9b3" providerId="LiveId" clId="{E4E43ACE-A666-4657-8AAE-29E86E3E0EBF}" dt="2022-10-05T04:58:46.706" v="5012" actId="1076"/>
          <ac:spMkLst>
            <pc:docMk/>
            <pc:sldMk cId="3263064501" sldId="256"/>
            <ac:spMk id="31" creationId="{FF9DC436-6BF2-CF32-9C0F-547789F819AC}"/>
          </ac:spMkLst>
        </pc:spChg>
        <pc:spChg chg="add mod topLvl modVis">
          <ac:chgData name="Nathan Cook" userId="49b6733e7892a9b3" providerId="LiveId" clId="{E4E43ACE-A666-4657-8AAE-29E86E3E0EBF}" dt="2022-10-03T02:00:35.402" v="4054" actId="1037"/>
          <ac:spMkLst>
            <pc:docMk/>
            <pc:sldMk cId="3263064501" sldId="256"/>
            <ac:spMk id="33" creationId="{87B5A106-BA10-888F-5101-D34E725BAF63}"/>
          </ac:spMkLst>
        </pc:spChg>
        <pc:spChg chg="add mod topLvl modVis">
          <ac:chgData name="Nathan Cook" userId="49b6733e7892a9b3" providerId="LiveId" clId="{E4E43ACE-A666-4657-8AAE-29E86E3E0EBF}" dt="2022-10-03T02:00:35.402" v="4054" actId="1037"/>
          <ac:spMkLst>
            <pc:docMk/>
            <pc:sldMk cId="3263064501" sldId="256"/>
            <ac:spMk id="35" creationId="{387CD9B6-FA82-B78D-47B6-6764E73A09B1}"/>
          </ac:spMkLst>
        </pc:spChg>
        <pc:spChg chg="add del mod ord topLvl modVis">
          <ac:chgData name="Nathan Cook" userId="49b6733e7892a9b3" providerId="LiveId" clId="{E4E43ACE-A666-4657-8AAE-29E86E3E0EBF}" dt="2022-10-03T01:22:28.419" v="3667" actId="478"/>
          <ac:spMkLst>
            <pc:docMk/>
            <pc:sldMk cId="3263064501" sldId="256"/>
            <ac:spMk id="38" creationId="{A8D4517B-10E4-ADA3-086F-F842042FE68B}"/>
          </ac:spMkLst>
        </pc:spChg>
        <pc:spChg chg="add del mod">
          <ac:chgData name="Nathan Cook" userId="49b6733e7892a9b3" providerId="LiveId" clId="{E4E43ACE-A666-4657-8AAE-29E86E3E0EBF}" dt="2022-10-02T23:34:13.655" v="3348"/>
          <ac:spMkLst>
            <pc:docMk/>
            <pc:sldMk cId="3263064501" sldId="256"/>
            <ac:spMk id="39" creationId="{0970C349-D66C-F7C3-8546-8F9E9950A3B3}"/>
          </ac:spMkLst>
        </pc:spChg>
        <pc:spChg chg="add mod topLvl modVis">
          <ac:chgData name="Nathan Cook" userId="49b6733e7892a9b3" providerId="LiveId" clId="{E4E43ACE-A666-4657-8AAE-29E86E3E0EBF}" dt="2022-10-03T20:35:46.205" v="4940" actId="164"/>
          <ac:spMkLst>
            <pc:docMk/>
            <pc:sldMk cId="3263064501" sldId="256"/>
            <ac:spMk id="41" creationId="{9623D230-6252-710B-B9CC-7EB14158A9D4}"/>
          </ac:spMkLst>
        </pc:spChg>
        <pc:spChg chg="add mod modVis">
          <ac:chgData name="Nathan Cook" userId="49b6733e7892a9b3" providerId="LiveId" clId="{E4E43ACE-A666-4657-8AAE-29E86E3E0EBF}" dt="2022-10-03T20:28:48.875" v="4902" actId="120"/>
          <ac:spMkLst>
            <pc:docMk/>
            <pc:sldMk cId="3263064501" sldId="256"/>
            <ac:spMk id="42" creationId="{1FDB75DE-F498-4F56-855D-9B44BE0E2BE7}"/>
          </ac:spMkLst>
        </pc:spChg>
        <pc:spChg chg="add mod modVis">
          <ac:chgData name="Nathan Cook" userId="49b6733e7892a9b3" providerId="LiveId" clId="{E4E43ACE-A666-4657-8AAE-29E86E3E0EBF}" dt="2022-10-03T20:28:55.944" v="4904" actId="120"/>
          <ac:spMkLst>
            <pc:docMk/>
            <pc:sldMk cId="3263064501" sldId="256"/>
            <ac:spMk id="44" creationId="{105C323F-F3BB-53FF-5C83-CF0EA82B5F03}"/>
          </ac:spMkLst>
        </pc:spChg>
        <pc:spChg chg="add del mod topLvl modVis">
          <ac:chgData name="Nathan Cook" userId="49b6733e7892a9b3" providerId="LiveId" clId="{E4E43ACE-A666-4657-8AAE-29E86E3E0EBF}" dt="2022-10-03T01:22:23.892" v="3664" actId="478"/>
          <ac:spMkLst>
            <pc:docMk/>
            <pc:sldMk cId="3263064501" sldId="256"/>
            <ac:spMk id="45" creationId="{CAD0BF68-C8B5-9554-9FD1-77D8F16B6195}"/>
          </ac:spMkLst>
        </pc:spChg>
        <pc:spChg chg="add mod topLvl modVis">
          <ac:chgData name="Nathan Cook" userId="49b6733e7892a9b3" providerId="LiveId" clId="{E4E43ACE-A666-4657-8AAE-29E86E3E0EBF}" dt="2022-10-03T20:35:40.159" v="4939" actId="164"/>
          <ac:spMkLst>
            <pc:docMk/>
            <pc:sldMk cId="3263064501" sldId="256"/>
            <ac:spMk id="46" creationId="{D8DFC452-AB17-B1F2-0031-23FE0399757F}"/>
          </ac:spMkLst>
        </pc:spChg>
        <pc:spChg chg="add mod modVis">
          <ac:chgData name="Nathan Cook" userId="49b6733e7892a9b3" providerId="LiveId" clId="{E4E43ACE-A666-4657-8AAE-29E86E3E0EBF}" dt="2022-10-03T20:29:07.601" v="4908" actId="120"/>
          <ac:spMkLst>
            <pc:docMk/>
            <pc:sldMk cId="3263064501" sldId="256"/>
            <ac:spMk id="47" creationId="{37F10DAC-9E15-8046-23A2-514D7316CC04}"/>
          </ac:spMkLst>
        </pc:spChg>
        <pc:spChg chg="add del mod topLvl modVis">
          <ac:chgData name="Nathan Cook" userId="49b6733e7892a9b3" providerId="LiveId" clId="{E4E43ACE-A666-4657-8AAE-29E86E3E0EBF}" dt="2022-10-03T01:22:22.213" v="3663" actId="478"/>
          <ac:spMkLst>
            <pc:docMk/>
            <pc:sldMk cId="3263064501" sldId="256"/>
            <ac:spMk id="50" creationId="{128FCDB4-7229-B470-3636-C07E40ECE49B}"/>
          </ac:spMkLst>
        </pc:spChg>
        <pc:spChg chg="mod">
          <ac:chgData name="Nathan Cook" userId="49b6733e7892a9b3" providerId="LiveId" clId="{E4E43ACE-A666-4657-8AAE-29E86E3E0EBF}" dt="2022-10-01T22:00:06.573" v="654"/>
          <ac:spMkLst>
            <pc:docMk/>
            <pc:sldMk cId="3263064501" sldId="256"/>
            <ac:spMk id="55" creationId="{9AA823F6-70D6-D0F5-4605-D7CC9F5F8668}"/>
          </ac:spMkLst>
        </pc:spChg>
        <pc:spChg chg="mod">
          <ac:chgData name="Nathan Cook" userId="49b6733e7892a9b3" providerId="LiveId" clId="{E4E43ACE-A666-4657-8AAE-29E86E3E0EBF}" dt="2022-10-01T22:00:06.573" v="654"/>
          <ac:spMkLst>
            <pc:docMk/>
            <pc:sldMk cId="3263064501" sldId="256"/>
            <ac:spMk id="56" creationId="{8111502C-69DF-EBC6-2D67-61354D416B65}"/>
          </ac:spMkLst>
        </pc:spChg>
        <pc:spChg chg="add mod topLvl modVis">
          <ac:chgData name="Nathan Cook" userId="49b6733e7892a9b3" providerId="LiveId" clId="{E4E43ACE-A666-4657-8AAE-29E86E3E0EBF}" dt="2022-10-03T20:35:33.420" v="4938" actId="164"/>
          <ac:spMkLst>
            <pc:docMk/>
            <pc:sldMk cId="3263064501" sldId="256"/>
            <ac:spMk id="57" creationId="{39FD064D-CEED-1D76-BB2A-3C8917027C20}"/>
          </ac:spMkLst>
        </pc:spChg>
        <pc:spChg chg="add mod modVis">
          <ac:chgData name="Nathan Cook" userId="49b6733e7892a9b3" providerId="LiveId" clId="{E4E43ACE-A666-4657-8AAE-29E86E3E0EBF}" dt="2022-10-03T02:00:35.402" v="4054" actId="1037"/>
          <ac:spMkLst>
            <pc:docMk/>
            <pc:sldMk cId="3263064501" sldId="256"/>
            <ac:spMk id="61" creationId="{40FB5375-75AF-6F91-CF00-FFF68B9167A9}"/>
          </ac:spMkLst>
        </pc:spChg>
        <pc:spChg chg="add mod ord modVis">
          <ac:chgData name="Nathan Cook" userId="49b6733e7892a9b3" providerId="LiveId" clId="{E4E43ACE-A666-4657-8AAE-29E86E3E0EBF}" dt="2022-10-03T02:00:35.402" v="4054" actId="1037"/>
          <ac:spMkLst>
            <pc:docMk/>
            <pc:sldMk cId="3263064501" sldId="256"/>
            <ac:spMk id="64" creationId="{C3A16A1B-157E-4E07-5AC3-8E2670C532C7}"/>
          </ac:spMkLst>
        </pc:spChg>
        <pc:spChg chg="add mod ord topLvl modVis">
          <ac:chgData name="Nathan Cook" userId="49b6733e7892a9b3" providerId="LiveId" clId="{E4E43ACE-A666-4657-8AAE-29E86E3E0EBF}" dt="2022-10-03T02:00:35.402" v="4054" actId="1037"/>
          <ac:spMkLst>
            <pc:docMk/>
            <pc:sldMk cId="3263064501" sldId="256"/>
            <ac:spMk id="68" creationId="{5DCD4E0C-BCE9-C5E6-B3D7-1187D8698E71}"/>
          </ac:spMkLst>
        </pc:spChg>
        <pc:spChg chg="add del mod">
          <ac:chgData name="Nathan Cook" userId="49b6733e7892a9b3" providerId="LiveId" clId="{E4E43ACE-A666-4657-8AAE-29E86E3E0EBF}" dt="2022-10-01T22:58:21.581" v="1014" actId="478"/>
          <ac:spMkLst>
            <pc:docMk/>
            <pc:sldMk cId="3263064501" sldId="256"/>
            <ac:spMk id="79" creationId="{3DADDD60-E3EE-E709-3A4A-88B64891CFCF}"/>
          </ac:spMkLst>
        </pc:spChg>
        <pc:spChg chg="add del mod">
          <ac:chgData name="Nathan Cook" userId="49b6733e7892a9b3" providerId="LiveId" clId="{E4E43ACE-A666-4657-8AAE-29E86E3E0EBF}" dt="2022-10-01T22:58:17.967" v="1012" actId="478"/>
          <ac:spMkLst>
            <pc:docMk/>
            <pc:sldMk cId="3263064501" sldId="256"/>
            <ac:spMk id="80" creationId="{FB076B63-4DA7-38D0-3DB9-D9BD557000A9}"/>
          </ac:spMkLst>
        </pc:spChg>
        <pc:spChg chg="add del mod">
          <ac:chgData name="Nathan Cook" userId="49b6733e7892a9b3" providerId="LiveId" clId="{E4E43ACE-A666-4657-8AAE-29E86E3E0EBF}" dt="2022-10-01T22:53:25.471" v="987" actId="478"/>
          <ac:spMkLst>
            <pc:docMk/>
            <pc:sldMk cId="3263064501" sldId="256"/>
            <ac:spMk id="81" creationId="{7C17CD85-4392-4075-60B7-D3E3A7A6A208}"/>
          </ac:spMkLst>
        </pc:spChg>
        <pc:spChg chg="add mod ord topLvl modVis">
          <ac:chgData name="Nathan Cook" userId="49b6733e7892a9b3" providerId="LiveId" clId="{E4E43ACE-A666-4657-8AAE-29E86E3E0EBF}" dt="2022-10-03T02:00:35.402" v="4054" actId="1037"/>
          <ac:spMkLst>
            <pc:docMk/>
            <pc:sldMk cId="3263064501" sldId="256"/>
            <ac:spMk id="93" creationId="{23352AA7-111D-31B2-11E1-25AA0F8BCCC5}"/>
          </ac:spMkLst>
        </pc:spChg>
        <pc:spChg chg="add mod topLvl modVis">
          <ac:chgData name="Nathan Cook" userId="49b6733e7892a9b3" providerId="LiveId" clId="{E4E43ACE-A666-4657-8AAE-29E86E3E0EBF}" dt="2022-10-03T02:00:35.402" v="4054" actId="1037"/>
          <ac:spMkLst>
            <pc:docMk/>
            <pc:sldMk cId="3263064501" sldId="256"/>
            <ac:spMk id="98" creationId="{EAD1B6E2-3F29-9FA7-C856-74A591C976AD}"/>
          </ac:spMkLst>
        </pc:spChg>
        <pc:spChg chg="add mod topLvl modVis">
          <ac:chgData name="Nathan Cook" userId="49b6733e7892a9b3" providerId="LiveId" clId="{E4E43ACE-A666-4657-8AAE-29E86E3E0EBF}" dt="2022-10-03T02:00:35.402" v="4054" actId="1037"/>
          <ac:spMkLst>
            <pc:docMk/>
            <pc:sldMk cId="3263064501" sldId="256"/>
            <ac:spMk id="99" creationId="{108B92AC-A112-B071-041D-63745CE77596}"/>
          </ac:spMkLst>
        </pc:spChg>
        <pc:spChg chg="add mod ord topLvl modVis">
          <ac:chgData name="Nathan Cook" userId="49b6733e7892a9b3" providerId="LiveId" clId="{E4E43ACE-A666-4657-8AAE-29E86E3E0EBF}" dt="2022-10-03T02:00:35.402" v="4054" actId="1037"/>
          <ac:spMkLst>
            <pc:docMk/>
            <pc:sldMk cId="3263064501" sldId="256"/>
            <ac:spMk id="103" creationId="{2233991B-CD3E-DAB2-1648-CCF9C4991A89}"/>
          </ac:spMkLst>
        </pc:spChg>
        <pc:spChg chg="mod ord topLvl modVis">
          <ac:chgData name="Nathan Cook" userId="49b6733e7892a9b3" providerId="LiveId" clId="{E4E43ACE-A666-4657-8AAE-29E86E3E0EBF}" dt="2022-10-03T02:00:35.402" v="4054" actId="1037"/>
          <ac:spMkLst>
            <pc:docMk/>
            <pc:sldMk cId="3263064501" sldId="256"/>
            <ac:spMk id="115" creationId="{D80E2F74-4C89-B1D0-376D-1F50173A3A6F}"/>
          </ac:spMkLst>
        </pc:spChg>
        <pc:spChg chg="add mod topLvl modVis">
          <ac:chgData name="Nathan Cook" userId="49b6733e7892a9b3" providerId="LiveId" clId="{E4E43ACE-A666-4657-8AAE-29E86E3E0EBF}" dt="2022-10-03T02:00:35.402" v="4054" actId="1037"/>
          <ac:spMkLst>
            <pc:docMk/>
            <pc:sldMk cId="3263064501" sldId="256"/>
            <ac:spMk id="134" creationId="{4F782A75-496A-4A02-F2FD-E1CD6E4363C1}"/>
          </ac:spMkLst>
        </pc:spChg>
        <pc:spChg chg="add mod topLvl modVis">
          <ac:chgData name="Nathan Cook" userId="49b6733e7892a9b3" providerId="LiveId" clId="{E4E43ACE-A666-4657-8AAE-29E86E3E0EBF}" dt="2022-10-03T02:00:35.402" v="4054" actId="1037"/>
          <ac:spMkLst>
            <pc:docMk/>
            <pc:sldMk cId="3263064501" sldId="256"/>
            <ac:spMk id="135" creationId="{40F4DF2F-A688-8256-7C12-916BA0F7FC98}"/>
          </ac:spMkLst>
        </pc:spChg>
        <pc:spChg chg="add mod topLvl modVis">
          <ac:chgData name="Nathan Cook" userId="49b6733e7892a9b3" providerId="LiveId" clId="{E4E43ACE-A666-4657-8AAE-29E86E3E0EBF}" dt="2022-10-03T02:00:35.402" v="4054" actId="1037"/>
          <ac:spMkLst>
            <pc:docMk/>
            <pc:sldMk cId="3263064501" sldId="256"/>
            <ac:spMk id="136" creationId="{0D0D4E8F-FF9C-EDB8-F917-13AB890F83D2}"/>
          </ac:spMkLst>
        </pc:spChg>
        <pc:spChg chg="add mod ord topLvl modVis">
          <ac:chgData name="Nathan Cook" userId="49b6733e7892a9b3" providerId="LiveId" clId="{E4E43ACE-A666-4657-8AAE-29E86E3E0EBF}" dt="2022-10-03T02:00:35.402" v="4054" actId="1037"/>
          <ac:spMkLst>
            <pc:docMk/>
            <pc:sldMk cId="3263064501" sldId="256"/>
            <ac:spMk id="140" creationId="{FBACF6B9-0587-6720-2BCA-4C3AD7E381A0}"/>
          </ac:spMkLst>
        </pc:spChg>
        <pc:spChg chg="add mod topLvl modVis">
          <ac:chgData name="Nathan Cook" userId="49b6733e7892a9b3" providerId="LiveId" clId="{E4E43ACE-A666-4657-8AAE-29E86E3E0EBF}" dt="2022-10-03T02:00:35.402" v="4054" actId="1037"/>
          <ac:spMkLst>
            <pc:docMk/>
            <pc:sldMk cId="3263064501" sldId="256"/>
            <ac:spMk id="141" creationId="{7F6084D5-C77A-D39C-5367-091500CB508B}"/>
          </ac:spMkLst>
        </pc:spChg>
        <pc:spChg chg="add mod ord topLvl modVis">
          <ac:chgData name="Nathan Cook" userId="49b6733e7892a9b3" providerId="LiveId" clId="{E4E43ACE-A666-4657-8AAE-29E86E3E0EBF}" dt="2022-10-03T02:00:35.402" v="4054" actId="1037"/>
          <ac:spMkLst>
            <pc:docMk/>
            <pc:sldMk cId="3263064501" sldId="256"/>
            <ac:spMk id="142" creationId="{688F2EE3-5B25-DD6B-579F-3CF857BD9861}"/>
          </ac:spMkLst>
        </pc:spChg>
        <pc:spChg chg="add mod ord topLvl modVis">
          <ac:chgData name="Nathan Cook" userId="49b6733e7892a9b3" providerId="LiveId" clId="{E4E43ACE-A666-4657-8AAE-29E86E3E0EBF}" dt="2022-10-03T02:00:35.402" v="4054" actId="1037"/>
          <ac:spMkLst>
            <pc:docMk/>
            <pc:sldMk cId="3263064501" sldId="256"/>
            <ac:spMk id="143" creationId="{5362F2B4-9157-53B2-45BF-27B5E41F3115}"/>
          </ac:spMkLst>
        </pc:spChg>
        <pc:spChg chg="add mod ord topLvl modVis">
          <ac:chgData name="Nathan Cook" userId="49b6733e7892a9b3" providerId="LiveId" clId="{E4E43ACE-A666-4657-8AAE-29E86E3E0EBF}" dt="2022-10-03T02:00:35.402" v="4054" actId="1037"/>
          <ac:spMkLst>
            <pc:docMk/>
            <pc:sldMk cId="3263064501" sldId="256"/>
            <ac:spMk id="144" creationId="{F1B5AA14-5509-2199-EDB2-6611D753261C}"/>
          </ac:spMkLst>
        </pc:spChg>
        <pc:spChg chg="mod ord topLvl modVis">
          <ac:chgData name="Nathan Cook" userId="49b6733e7892a9b3" providerId="LiveId" clId="{E4E43ACE-A666-4657-8AAE-29E86E3E0EBF}" dt="2022-10-03T02:00:35.402" v="4054" actId="1037"/>
          <ac:spMkLst>
            <pc:docMk/>
            <pc:sldMk cId="3263064501" sldId="256"/>
            <ac:spMk id="147" creationId="{CFDED343-26F3-197A-DD3C-56B149977328}"/>
          </ac:spMkLst>
        </pc:spChg>
        <pc:spChg chg="mod topLvl modVis">
          <ac:chgData name="Nathan Cook" userId="49b6733e7892a9b3" providerId="LiveId" clId="{E4E43ACE-A666-4657-8AAE-29E86E3E0EBF}" dt="2022-10-03T02:00:35.402" v="4054" actId="1037"/>
          <ac:spMkLst>
            <pc:docMk/>
            <pc:sldMk cId="3263064501" sldId="256"/>
            <ac:spMk id="148" creationId="{F6D388B4-B4BD-1E26-3F73-18C4FF9D4D7D}"/>
          </ac:spMkLst>
        </pc:spChg>
        <pc:spChg chg="mod topLvl modVis">
          <ac:chgData name="Nathan Cook" userId="49b6733e7892a9b3" providerId="LiveId" clId="{E4E43ACE-A666-4657-8AAE-29E86E3E0EBF}" dt="2022-10-03T02:00:35.402" v="4054" actId="1037"/>
          <ac:spMkLst>
            <pc:docMk/>
            <pc:sldMk cId="3263064501" sldId="256"/>
            <ac:spMk id="149" creationId="{5C50C3F4-C825-FEBB-4114-2DCEA8A35EBE}"/>
          </ac:spMkLst>
        </pc:spChg>
        <pc:spChg chg="mod topLvl modVis">
          <ac:chgData name="Nathan Cook" userId="49b6733e7892a9b3" providerId="LiveId" clId="{E4E43ACE-A666-4657-8AAE-29E86E3E0EBF}" dt="2022-10-03T02:00:35.402" v="4054" actId="1037"/>
          <ac:spMkLst>
            <pc:docMk/>
            <pc:sldMk cId="3263064501" sldId="256"/>
            <ac:spMk id="150" creationId="{FD826402-104E-4B7F-966B-5BDD1048C2C7}"/>
          </ac:spMkLst>
        </pc:spChg>
        <pc:spChg chg="del mod topLvl">
          <ac:chgData name="Nathan Cook" userId="49b6733e7892a9b3" providerId="LiveId" clId="{E4E43ACE-A666-4657-8AAE-29E86E3E0EBF}" dt="2022-10-02T14:26:52.375" v="1992" actId="478"/>
          <ac:spMkLst>
            <pc:docMk/>
            <pc:sldMk cId="3263064501" sldId="256"/>
            <ac:spMk id="151" creationId="{927709FF-BCAB-0E82-9E13-487A8E942EC5}"/>
          </ac:spMkLst>
        </pc:spChg>
        <pc:spChg chg="add mod modVis">
          <ac:chgData name="Nathan Cook" userId="49b6733e7892a9b3" providerId="LiveId" clId="{E4E43ACE-A666-4657-8AAE-29E86E3E0EBF}" dt="2022-10-03T02:00:35.402" v="4054" actId="1037"/>
          <ac:spMkLst>
            <pc:docMk/>
            <pc:sldMk cId="3263064501" sldId="256"/>
            <ac:spMk id="153" creationId="{10483C98-ED6E-B577-9C17-2F9EB72D3CCF}"/>
          </ac:spMkLst>
        </pc:spChg>
        <pc:spChg chg="add mod modVis">
          <ac:chgData name="Nathan Cook" userId="49b6733e7892a9b3" providerId="LiveId" clId="{E4E43ACE-A666-4657-8AAE-29E86E3E0EBF}" dt="2022-10-03T02:00:35.402" v="4054" actId="1037"/>
          <ac:spMkLst>
            <pc:docMk/>
            <pc:sldMk cId="3263064501" sldId="256"/>
            <ac:spMk id="154" creationId="{8973720A-FD59-11C4-E60F-3DD8E94CA7B7}"/>
          </ac:spMkLst>
        </pc:spChg>
        <pc:spChg chg="add mod modVis">
          <ac:chgData name="Nathan Cook" userId="49b6733e7892a9b3" providerId="LiveId" clId="{E4E43ACE-A666-4657-8AAE-29E86E3E0EBF}" dt="2022-10-03T02:00:35.402" v="4054" actId="1037"/>
          <ac:spMkLst>
            <pc:docMk/>
            <pc:sldMk cId="3263064501" sldId="256"/>
            <ac:spMk id="155" creationId="{C0743FB4-7F11-EDF3-89D7-6E9BE635BDB0}"/>
          </ac:spMkLst>
        </pc:spChg>
        <pc:spChg chg="add mod modVis">
          <ac:chgData name="Nathan Cook" userId="49b6733e7892a9b3" providerId="LiveId" clId="{E4E43ACE-A666-4657-8AAE-29E86E3E0EBF}" dt="2022-10-03T02:00:35.402" v="4054" actId="1037"/>
          <ac:spMkLst>
            <pc:docMk/>
            <pc:sldMk cId="3263064501" sldId="256"/>
            <ac:spMk id="156" creationId="{30DFEAE5-2CE3-9B07-3404-A52EEC543683}"/>
          </ac:spMkLst>
        </pc:spChg>
        <pc:spChg chg="add mod modVis">
          <ac:chgData name="Nathan Cook" userId="49b6733e7892a9b3" providerId="LiveId" clId="{E4E43ACE-A666-4657-8AAE-29E86E3E0EBF}" dt="2022-10-03T02:00:35.402" v="4054" actId="1037"/>
          <ac:spMkLst>
            <pc:docMk/>
            <pc:sldMk cId="3263064501" sldId="256"/>
            <ac:spMk id="157" creationId="{E5C6AC48-4822-502C-266A-D18E80A3AA35}"/>
          </ac:spMkLst>
        </pc:spChg>
        <pc:spChg chg="add mod ord modVis">
          <ac:chgData name="Nathan Cook" userId="49b6733e7892a9b3" providerId="LiveId" clId="{E4E43ACE-A666-4657-8AAE-29E86E3E0EBF}" dt="2022-10-03T02:00:35.402" v="4054" actId="1037"/>
          <ac:spMkLst>
            <pc:docMk/>
            <pc:sldMk cId="3263064501" sldId="256"/>
            <ac:spMk id="158" creationId="{7D20560D-5C4B-39B9-B581-3F5A1D1CA31F}"/>
          </ac:spMkLst>
        </pc:spChg>
        <pc:spChg chg="add mod ord modVis">
          <ac:chgData name="Nathan Cook" userId="49b6733e7892a9b3" providerId="LiveId" clId="{E4E43ACE-A666-4657-8AAE-29E86E3E0EBF}" dt="2022-10-03T19:53:34.969" v="4728" actId="1036"/>
          <ac:spMkLst>
            <pc:docMk/>
            <pc:sldMk cId="3263064501" sldId="256"/>
            <ac:spMk id="159" creationId="{65B1AC10-144A-FA1A-0A65-5DE459144C37}"/>
          </ac:spMkLst>
        </pc:spChg>
        <pc:spChg chg="add mod modVis">
          <ac:chgData name="Nathan Cook" userId="49b6733e7892a9b3" providerId="LiveId" clId="{E4E43ACE-A666-4657-8AAE-29E86E3E0EBF}" dt="2022-10-03T02:00:35.402" v="4054" actId="1037"/>
          <ac:spMkLst>
            <pc:docMk/>
            <pc:sldMk cId="3263064501" sldId="256"/>
            <ac:spMk id="160" creationId="{7E498227-3C5B-F00C-6D87-BDF3B4846BDC}"/>
          </ac:spMkLst>
        </pc:spChg>
        <pc:spChg chg="add mod modVis">
          <ac:chgData name="Nathan Cook" userId="49b6733e7892a9b3" providerId="LiveId" clId="{E4E43ACE-A666-4657-8AAE-29E86E3E0EBF}" dt="2022-10-03T02:00:35.402" v="4054" actId="1037"/>
          <ac:spMkLst>
            <pc:docMk/>
            <pc:sldMk cId="3263064501" sldId="256"/>
            <ac:spMk id="161" creationId="{60E6B79E-39EC-E1B7-C167-469CD7B37C37}"/>
          </ac:spMkLst>
        </pc:spChg>
        <pc:spChg chg="add mod ord modVis">
          <ac:chgData name="Nathan Cook" userId="49b6733e7892a9b3" providerId="LiveId" clId="{E4E43ACE-A666-4657-8AAE-29E86E3E0EBF}" dt="2022-10-03T02:00:35.402" v="4054" actId="1037"/>
          <ac:spMkLst>
            <pc:docMk/>
            <pc:sldMk cId="3263064501" sldId="256"/>
            <ac:spMk id="162" creationId="{9BB61780-B5A6-748C-5902-B44FFD71648D}"/>
          </ac:spMkLst>
        </pc:spChg>
        <pc:grpChg chg="add mod">
          <ac:chgData name="Nathan Cook" userId="49b6733e7892a9b3" providerId="LiveId" clId="{E4E43ACE-A666-4657-8AAE-29E86E3E0EBF}" dt="2022-10-03T20:35:33.420" v="4938" actId="164"/>
          <ac:grpSpMkLst>
            <pc:docMk/>
            <pc:sldMk cId="3263064501" sldId="256"/>
            <ac:grpSpMk id="2" creationId="{05F4F203-6F45-8FCB-05CF-BC2D66600F67}"/>
          </ac:grpSpMkLst>
        </pc:grpChg>
        <pc:grpChg chg="add mod">
          <ac:chgData name="Nathan Cook" userId="49b6733e7892a9b3" providerId="LiveId" clId="{E4E43ACE-A666-4657-8AAE-29E86E3E0EBF}" dt="2022-10-03T20:35:40.159" v="4939" actId="164"/>
          <ac:grpSpMkLst>
            <pc:docMk/>
            <pc:sldMk cId="3263064501" sldId="256"/>
            <ac:grpSpMk id="3" creationId="{DB112926-9CAA-F204-28FB-7D9CB571CB6E}"/>
          </ac:grpSpMkLst>
        </pc:grpChg>
        <pc:grpChg chg="add mod">
          <ac:chgData name="Nathan Cook" userId="49b6733e7892a9b3" providerId="LiveId" clId="{E4E43ACE-A666-4657-8AAE-29E86E3E0EBF}" dt="2022-10-03T20:35:46.205" v="4940" actId="164"/>
          <ac:grpSpMkLst>
            <pc:docMk/>
            <pc:sldMk cId="3263064501" sldId="256"/>
            <ac:grpSpMk id="4" creationId="{66451C82-740C-0DF4-9042-F33B935C9341}"/>
          </ac:grpSpMkLst>
        </pc:grpChg>
        <pc:grpChg chg="add del mod topLvl">
          <ac:chgData name="Nathan Cook" userId="49b6733e7892a9b3" providerId="LiveId" clId="{E4E43ACE-A666-4657-8AAE-29E86E3E0EBF}" dt="2022-10-02T15:03:22.294" v="2623" actId="165"/>
          <ac:grpSpMkLst>
            <pc:docMk/>
            <pc:sldMk cId="3263064501" sldId="256"/>
            <ac:grpSpMk id="47" creationId="{EC27CC17-CA4C-FE28-9942-796AED5E5744}"/>
          </ac:grpSpMkLst>
        </pc:grpChg>
        <pc:grpChg chg="add del mod topLvl">
          <ac:chgData name="Nathan Cook" userId="49b6733e7892a9b3" providerId="LiveId" clId="{E4E43ACE-A666-4657-8AAE-29E86E3E0EBF}" dt="2022-10-02T15:03:22.294" v="2623" actId="165"/>
          <ac:grpSpMkLst>
            <pc:docMk/>
            <pc:sldMk cId="3263064501" sldId="256"/>
            <ac:grpSpMk id="48" creationId="{6138538D-3775-688A-1019-F5BBA5ACA825}"/>
          </ac:grpSpMkLst>
        </pc:grpChg>
        <pc:grpChg chg="add del mod">
          <ac:chgData name="Nathan Cook" userId="49b6733e7892a9b3" providerId="LiveId" clId="{E4E43ACE-A666-4657-8AAE-29E86E3E0EBF}" dt="2022-10-03T01:22:19.354" v="3662" actId="165"/>
          <ac:grpSpMkLst>
            <pc:docMk/>
            <pc:sldMk cId="3263064501" sldId="256"/>
            <ac:grpSpMk id="48" creationId="{8FFE93F1-F8D0-D862-96B5-9B281379AADC}"/>
          </ac:grpSpMkLst>
        </pc:grpChg>
        <pc:grpChg chg="add mod modVis">
          <ac:chgData name="Nathan Cook" userId="49b6733e7892a9b3" providerId="LiveId" clId="{E4E43ACE-A666-4657-8AAE-29E86E3E0EBF}" dt="2022-10-03T02:00:35.402" v="4054" actId="1037"/>
          <ac:grpSpMkLst>
            <pc:docMk/>
            <pc:sldMk cId="3263064501" sldId="256"/>
            <ac:grpSpMk id="49" creationId="{77E90BBD-5C4F-B154-5370-435B59FFE538}"/>
          </ac:grpSpMkLst>
        </pc:grpChg>
        <pc:grpChg chg="add mod modVis">
          <ac:chgData name="Nathan Cook" userId="49b6733e7892a9b3" providerId="LiveId" clId="{E4E43ACE-A666-4657-8AAE-29E86E3E0EBF}" dt="2022-10-03T02:00:35.402" v="4054" actId="1037"/>
          <ac:grpSpMkLst>
            <pc:docMk/>
            <pc:sldMk cId="3263064501" sldId="256"/>
            <ac:grpSpMk id="51" creationId="{766C2C8D-361A-9E9A-ECF1-0BE2D8B568B3}"/>
          </ac:grpSpMkLst>
        </pc:grpChg>
        <pc:grpChg chg="add del mod">
          <ac:chgData name="Nathan Cook" userId="49b6733e7892a9b3" providerId="LiveId" clId="{E4E43ACE-A666-4657-8AAE-29E86E3E0EBF}" dt="2022-10-01T22:00:18.196" v="657"/>
          <ac:grpSpMkLst>
            <pc:docMk/>
            <pc:sldMk cId="3263064501" sldId="256"/>
            <ac:grpSpMk id="53" creationId="{351960E5-23DD-F9A1-B9B4-56BEE3CB7A04}"/>
          </ac:grpSpMkLst>
        </pc:grpChg>
        <pc:grpChg chg="add del mod topLvl">
          <ac:chgData name="Nathan Cook" userId="49b6733e7892a9b3" providerId="LiveId" clId="{E4E43ACE-A666-4657-8AAE-29E86E3E0EBF}" dt="2022-10-02T15:03:22.294" v="2623" actId="165"/>
          <ac:grpSpMkLst>
            <pc:docMk/>
            <pc:sldMk cId="3263064501" sldId="256"/>
            <ac:grpSpMk id="58" creationId="{1FD07491-0450-3BD6-917C-C9D29D9E9F20}"/>
          </ac:grpSpMkLst>
        </pc:grpChg>
        <pc:grpChg chg="add del mod">
          <ac:chgData name="Nathan Cook" userId="49b6733e7892a9b3" providerId="LiveId" clId="{E4E43ACE-A666-4657-8AAE-29E86E3E0EBF}" dt="2022-10-02T15:03:18.008" v="2622" actId="165"/>
          <ac:grpSpMkLst>
            <pc:docMk/>
            <pc:sldMk cId="3263064501" sldId="256"/>
            <ac:grpSpMk id="62" creationId="{059D9DCE-B0EA-5084-30A9-E63540C30732}"/>
          </ac:grpSpMkLst>
        </pc:grpChg>
        <pc:grpChg chg="add del mod">
          <ac:chgData name="Nathan Cook" userId="49b6733e7892a9b3" providerId="LiveId" clId="{E4E43ACE-A666-4657-8AAE-29E86E3E0EBF}" dt="2022-10-02T15:03:18.008" v="2622" actId="165"/>
          <ac:grpSpMkLst>
            <pc:docMk/>
            <pc:sldMk cId="3263064501" sldId="256"/>
            <ac:grpSpMk id="65" creationId="{4F391B51-4F14-4776-7BD4-7BF60DBFCB94}"/>
          </ac:grpSpMkLst>
        </pc:grpChg>
        <pc:grpChg chg="add del mod topLvl">
          <ac:chgData name="Nathan Cook" userId="49b6733e7892a9b3" providerId="LiveId" clId="{E4E43ACE-A666-4657-8AAE-29E86E3E0EBF}" dt="2022-10-02T15:03:22.294" v="2623" actId="165"/>
          <ac:grpSpMkLst>
            <pc:docMk/>
            <pc:sldMk cId="3263064501" sldId="256"/>
            <ac:grpSpMk id="86" creationId="{AB2B6B28-EC50-463C-3AEB-4B99EF9DE556}"/>
          </ac:grpSpMkLst>
        </pc:grpChg>
        <pc:grpChg chg="add del mod topLvl">
          <ac:chgData name="Nathan Cook" userId="49b6733e7892a9b3" providerId="LiveId" clId="{E4E43ACE-A666-4657-8AAE-29E86E3E0EBF}" dt="2022-10-02T15:03:22.294" v="2623" actId="165"/>
          <ac:grpSpMkLst>
            <pc:docMk/>
            <pc:sldMk cId="3263064501" sldId="256"/>
            <ac:grpSpMk id="87" creationId="{A3611681-C002-9C51-E9DA-594172FFFB4C}"/>
          </ac:grpSpMkLst>
        </pc:grpChg>
        <pc:grpChg chg="add del mod topLvl">
          <ac:chgData name="Nathan Cook" userId="49b6733e7892a9b3" providerId="LiveId" clId="{E4E43ACE-A666-4657-8AAE-29E86E3E0EBF}" dt="2022-10-02T15:03:22.294" v="2623" actId="165"/>
          <ac:grpSpMkLst>
            <pc:docMk/>
            <pc:sldMk cId="3263064501" sldId="256"/>
            <ac:grpSpMk id="90" creationId="{BE05ABD7-7D71-A2F3-87FD-AF804FCC3F5E}"/>
          </ac:grpSpMkLst>
        </pc:grpChg>
        <pc:grpChg chg="add del mod topLvl">
          <ac:chgData name="Nathan Cook" userId="49b6733e7892a9b3" providerId="LiveId" clId="{E4E43ACE-A666-4657-8AAE-29E86E3E0EBF}" dt="2022-10-02T15:03:22.294" v="2623" actId="165"/>
          <ac:grpSpMkLst>
            <pc:docMk/>
            <pc:sldMk cId="3263064501" sldId="256"/>
            <ac:grpSpMk id="91" creationId="{445B3FA7-A2E3-18A5-44CE-6C85380C24B4}"/>
          </ac:grpSpMkLst>
        </pc:grpChg>
        <pc:grpChg chg="add del mod">
          <ac:chgData name="Nathan Cook" userId="49b6733e7892a9b3" providerId="LiveId" clId="{E4E43ACE-A666-4657-8AAE-29E86E3E0EBF}" dt="2022-10-02T15:03:18.008" v="2622" actId="165"/>
          <ac:grpSpMkLst>
            <pc:docMk/>
            <pc:sldMk cId="3263064501" sldId="256"/>
            <ac:grpSpMk id="92" creationId="{58E3375F-E109-FD0F-3B58-D4C451D9DEE0}"/>
          </ac:grpSpMkLst>
        </pc:grpChg>
        <pc:grpChg chg="add del mod">
          <ac:chgData name="Nathan Cook" userId="49b6733e7892a9b3" providerId="LiveId" clId="{E4E43ACE-A666-4657-8AAE-29E86E3E0EBF}" dt="2022-10-02T13:21:12.164" v="1409" actId="165"/>
          <ac:grpSpMkLst>
            <pc:docMk/>
            <pc:sldMk cId="3263064501" sldId="256"/>
            <ac:grpSpMk id="102" creationId="{9556EF96-FE53-398C-200D-71CF5A6C891D}"/>
          </ac:grpSpMkLst>
        </pc:grpChg>
        <pc:grpChg chg="add del mod topLvl">
          <ac:chgData name="Nathan Cook" userId="49b6733e7892a9b3" providerId="LiveId" clId="{E4E43ACE-A666-4657-8AAE-29E86E3E0EBF}" dt="2022-10-02T15:03:22.294" v="2623" actId="165"/>
          <ac:grpSpMkLst>
            <pc:docMk/>
            <pc:sldMk cId="3263064501" sldId="256"/>
            <ac:grpSpMk id="112" creationId="{FD012AA3-86AF-E6A3-E7C1-E8D71A85A2B7}"/>
          </ac:grpSpMkLst>
        </pc:grpChg>
        <pc:grpChg chg="add del mod">
          <ac:chgData name="Nathan Cook" userId="49b6733e7892a9b3" providerId="LiveId" clId="{E4E43ACE-A666-4657-8AAE-29E86E3E0EBF}" dt="2022-10-02T15:03:18.008" v="2622" actId="165"/>
          <ac:grpSpMkLst>
            <pc:docMk/>
            <pc:sldMk cId="3263064501" sldId="256"/>
            <ac:grpSpMk id="113" creationId="{1246030A-7E9D-D2DE-77CE-490B19E2DE07}"/>
          </ac:grpSpMkLst>
        </pc:grpChg>
        <pc:grpChg chg="add del mod">
          <ac:chgData name="Nathan Cook" userId="49b6733e7892a9b3" providerId="LiveId" clId="{E4E43ACE-A666-4657-8AAE-29E86E3E0EBF}" dt="2022-10-02T13:40:21.732" v="1433" actId="165"/>
          <ac:grpSpMkLst>
            <pc:docMk/>
            <pc:sldMk cId="3263064501" sldId="256"/>
            <ac:grpSpMk id="114" creationId="{F6036DFB-4315-0EB0-4922-FEBD9452CF72}"/>
          </ac:grpSpMkLst>
        </pc:grpChg>
        <pc:grpChg chg="del mod topLvl">
          <ac:chgData name="Nathan Cook" userId="49b6733e7892a9b3" providerId="LiveId" clId="{E4E43ACE-A666-4657-8AAE-29E86E3E0EBF}" dt="2022-10-02T13:40:24.116" v="1434" actId="478"/>
          <ac:grpSpMkLst>
            <pc:docMk/>
            <pc:sldMk cId="3263064501" sldId="256"/>
            <ac:grpSpMk id="116" creationId="{F31BD617-8DEC-BB94-22F8-960A2B8A9C29}"/>
          </ac:grpSpMkLst>
        </pc:grpChg>
        <pc:grpChg chg="add del mod">
          <ac:chgData name="Nathan Cook" userId="49b6733e7892a9b3" providerId="LiveId" clId="{E4E43ACE-A666-4657-8AAE-29E86E3E0EBF}" dt="2022-10-02T15:03:18.008" v="2622" actId="165"/>
          <ac:grpSpMkLst>
            <pc:docMk/>
            <pc:sldMk cId="3263064501" sldId="256"/>
            <ac:grpSpMk id="121" creationId="{9149252F-5449-0A0C-1C1A-6363369AED32}"/>
          </ac:grpSpMkLst>
        </pc:grpChg>
        <pc:grpChg chg="add del mod topLvl">
          <ac:chgData name="Nathan Cook" userId="49b6733e7892a9b3" providerId="LiveId" clId="{E4E43ACE-A666-4657-8AAE-29E86E3E0EBF}" dt="2022-10-02T15:03:25.416" v="2624" actId="165"/>
          <ac:grpSpMkLst>
            <pc:docMk/>
            <pc:sldMk cId="3263064501" sldId="256"/>
            <ac:grpSpMk id="137" creationId="{67DE6384-316B-4451-E2C4-3C7E1C66071A}"/>
          </ac:grpSpMkLst>
        </pc:grpChg>
        <pc:grpChg chg="add del mod topLvl">
          <ac:chgData name="Nathan Cook" userId="49b6733e7892a9b3" providerId="LiveId" clId="{E4E43ACE-A666-4657-8AAE-29E86E3E0EBF}" dt="2022-10-02T15:03:22.294" v="2623" actId="165"/>
          <ac:grpSpMkLst>
            <pc:docMk/>
            <pc:sldMk cId="3263064501" sldId="256"/>
            <ac:grpSpMk id="138" creationId="{22F8DEB6-D305-BC15-AD6D-C925CDE895A9}"/>
          </ac:grpSpMkLst>
        </pc:grpChg>
        <pc:grpChg chg="add del mod">
          <ac:chgData name="Nathan Cook" userId="49b6733e7892a9b3" providerId="LiveId" clId="{E4E43ACE-A666-4657-8AAE-29E86E3E0EBF}" dt="2022-10-02T15:03:18.008" v="2622" actId="165"/>
          <ac:grpSpMkLst>
            <pc:docMk/>
            <pc:sldMk cId="3263064501" sldId="256"/>
            <ac:grpSpMk id="139" creationId="{B6DD94B8-9741-9965-48F3-EFE0D73B78B0}"/>
          </ac:grpSpMkLst>
        </pc:grpChg>
        <pc:grpChg chg="add del mod">
          <ac:chgData name="Nathan Cook" userId="49b6733e7892a9b3" providerId="LiveId" clId="{E4E43ACE-A666-4657-8AAE-29E86E3E0EBF}" dt="2022-10-02T15:03:18.008" v="2622" actId="165"/>
          <ac:grpSpMkLst>
            <pc:docMk/>
            <pc:sldMk cId="3263064501" sldId="256"/>
            <ac:grpSpMk id="145" creationId="{94501082-21ED-3428-BE1D-5CE43944E51B}"/>
          </ac:grpSpMkLst>
        </pc:grpChg>
        <pc:grpChg chg="add del mod">
          <ac:chgData name="Nathan Cook" userId="49b6733e7892a9b3" providerId="LiveId" clId="{E4E43ACE-A666-4657-8AAE-29E86E3E0EBF}" dt="2022-10-02T14:26:29.878" v="1985" actId="165"/>
          <ac:grpSpMkLst>
            <pc:docMk/>
            <pc:sldMk cId="3263064501" sldId="256"/>
            <ac:grpSpMk id="146" creationId="{21F0F990-8B2C-BBCA-E7B8-4458386906AC}"/>
          </ac:grpSpMkLst>
        </pc:grpChg>
        <pc:grpChg chg="add del mod">
          <ac:chgData name="Nathan Cook" userId="49b6733e7892a9b3" providerId="LiveId" clId="{E4E43ACE-A666-4657-8AAE-29E86E3E0EBF}" dt="2022-10-02T15:03:18.008" v="2622" actId="165"/>
          <ac:grpSpMkLst>
            <pc:docMk/>
            <pc:sldMk cId="3263064501" sldId="256"/>
            <ac:grpSpMk id="152" creationId="{A0BD3BF5-4A31-9032-5E70-A8B239D7535C}"/>
          </ac:grpSpMkLst>
        </pc:grpChg>
        <pc:graphicFrameChg chg="add del mod modGraphic">
          <ac:chgData name="Nathan Cook" userId="49b6733e7892a9b3" providerId="LiveId" clId="{E4E43ACE-A666-4657-8AAE-29E86E3E0EBF}" dt="2022-10-01T22:16:06.078" v="750" actId="478"/>
          <ac:graphicFrameMkLst>
            <pc:docMk/>
            <pc:sldMk cId="3263064501" sldId="256"/>
            <ac:graphicFrameMk id="4" creationId="{39D99829-3184-B3A8-6095-6F3B966F7C49}"/>
          </ac:graphicFrameMkLst>
        </pc:graphicFrameChg>
        <pc:graphicFrameChg chg="add mod ord modVis modGraphic">
          <ac:chgData name="Nathan Cook" userId="49b6733e7892a9b3" providerId="LiveId" clId="{E4E43ACE-A666-4657-8AAE-29E86E3E0EBF}" dt="2022-10-03T02:00:35.402" v="4054" actId="1037"/>
          <ac:graphicFrameMkLst>
            <pc:docMk/>
            <pc:sldMk cId="3263064501" sldId="256"/>
            <ac:graphicFrameMk id="8" creationId="{8A6B3801-B002-6D74-6F26-0D087000EDEE}"/>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1" creationId="{77A6E2CA-C0A9-A109-B1A2-2EFE715BF6F1}"/>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3" creationId="{0ED92D52-6060-534A-4DB4-699976D6F775}"/>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5" creationId="{7E9498F3-873B-540C-DF6B-0D78C25B7571}"/>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27" creationId="{6B46C098-79ED-E106-F090-0C843F0E2059}"/>
          </ac:graphicFrameMkLst>
        </pc:graphicFrameChg>
        <pc:graphicFrameChg chg="add mod modVis modGraphic">
          <ac:chgData name="Nathan Cook" userId="49b6733e7892a9b3" providerId="LiveId" clId="{E4E43ACE-A666-4657-8AAE-29E86E3E0EBF}" dt="2022-10-05T04:58:32.681" v="5011" actId="1076"/>
          <ac:graphicFrameMkLst>
            <pc:docMk/>
            <pc:sldMk cId="3263064501" sldId="256"/>
            <ac:graphicFrameMk id="30" creationId="{4A22F0EA-97C7-ED33-BA06-0233AD8B7480}"/>
          </ac:graphicFrameMkLst>
        </pc:graphicFrameChg>
        <pc:graphicFrameChg chg="add mod modVis modGraphic">
          <ac:chgData name="Nathan Cook" userId="49b6733e7892a9b3" providerId="LiveId" clId="{E4E43ACE-A666-4657-8AAE-29E86E3E0EBF}" dt="2022-10-05T04:59:02.793" v="5014" actId="1076"/>
          <ac:graphicFrameMkLst>
            <pc:docMk/>
            <pc:sldMk cId="3263064501" sldId="256"/>
            <ac:graphicFrameMk id="32" creationId="{5FE5F061-4A22-2196-05DD-0A98F7FB237F}"/>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34" creationId="{1BD35BD6-0D33-8618-FB5A-31E84D3FE7DC}"/>
          </ac:graphicFrameMkLst>
        </pc:graphicFrameChg>
        <pc:graphicFrameChg chg="add mod modVis modGraphic">
          <ac:chgData name="Nathan Cook" userId="49b6733e7892a9b3" providerId="LiveId" clId="{E4E43ACE-A666-4657-8AAE-29E86E3E0EBF}" dt="2022-10-03T02:00:35.402" v="4054" actId="1037"/>
          <ac:graphicFrameMkLst>
            <pc:docMk/>
            <pc:sldMk cId="3263064501" sldId="256"/>
            <ac:graphicFrameMk id="36" creationId="{5E6269CC-F029-85A1-2A12-91A51E78593A}"/>
          </ac:graphicFrameMkLst>
        </pc:graphicFrameChg>
        <pc:graphicFrameChg chg="add del modGraphic">
          <ac:chgData name="Nathan Cook" userId="49b6733e7892a9b3" providerId="LiveId" clId="{E4E43ACE-A666-4657-8AAE-29E86E3E0EBF}" dt="2022-10-03T01:34:52.371" v="3805" actId="27309"/>
          <ac:graphicFrameMkLst>
            <pc:docMk/>
            <pc:sldMk cId="3263064501" sldId="256"/>
            <ac:graphicFrameMk id="54" creationId="{5B052539-35C5-9310-6041-97FD62D5C2C1}"/>
          </ac:graphicFrameMkLst>
        </pc:graphicFrameChg>
        <pc:picChg chg="add del mod">
          <ac:chgData name="Nathan Cook" userId="49b6733e7892a9b3" providerId="LiveId" clId="{E4E43ACE-A666-4657-8AAE-29E86E3E0EBF}" dt="2022-10-02T23:29:31.470" v="3261" actId="931"/>
          <ac:picMkLst>
            <pc:docMk/>
            <pc:sldMk cId="3263064501" sldId="256"/>
            <ac:picMk id="3" creationId="{2474E6F1-34D1-E06F-AB92-F522B7611AC2}"/>
          </ac:picMkLst>
        </pc:picChg>
        <pc:picChg chg="add del mod">
          <ac:chgData name="Nathan Cook" userId="49b6733e7892a9b3" providerId="LiveId" clId="{E4E43ACE-A666-4657-8AAE-29E86E3E0EBF}" dt="2022-10-02T23:29:31.470" v="3261" actId="931"/>
          <ac:picMkLst>
            <pc:docMk/>
            <pc:sldMk cId="3263064501" sldId="256"/>
            <ac:picMk id="5" creationId="{57C74B97-5615-A209-612C-E78CC2A9D823}"/>
          </ac:picMkLst>
        </pc:picChg>
        <pc:picChg chg="add mod ord modVis">
          <ac:chgData name="Nathan Cook" userId="49b6733e7892a9b3" providerId="LiveId" clId="{E4E43ACE-A666-4657-8AAE-29E86E3E0EBF}" dt="2022-10-03T01:48:00.735" v="3825"/>
          <ac:picMkLst>
            <pc:docMk/>
            <pc:sldMk cId="3263064501" sldId="256"/>
            <ac:picMk id="9" creationId="{A07D08A6-249C-01ED-B1F7-A94861D0FF0A}"/>
          </ac:picMkLst>
        </pc:picChg>
        <pc:picChg chg="add mod ord modVis">
          <ac:chgData name="Nathan Cook" userId="49b6733e7892a9b3" providerId="LiveId" clId="{E4E43ACE-A666-4657-8AAE-29E86E3E0EBF}" dt="2022-10-03T01:48:00.735" v="3825"/>
          <ac:picMkLst>
            <pc:docMk/>
            <pc:sldMk cId="3263064501" sldId="256"/>
            <ac:picMk id="12" creationId="{C68239DC-3827-4DAC-CF5F-1E08DC668711}"/>
          </ac:picMkLst>
        </pc:picChg>
        <pc:picChg chg="add mod modVis">
          <ac:chgData name="Nathan Cook" userId="49b6733e7892a9b3" providerId="LiveId" clId="{E4E43ACE-A666-4657-8AAE-29E86E3E0EBF}" dt="2022-10-03T02:00:35.402" v="4054" actId="1037"/>
          <ac:picMkLst>
            <pc:docMk/>
            <pc:sldMk cId="3263064501" sldId="256"/>
            <ac:picMk id="15" creationId="{0437AEE2-6D8E-74E5-AD47-681026C48BC7}"/>
          </ac:picMkLst>
        </pc:picChg>
        <pc:picChg chg="add del mod">
          <ac:chgData name="Nathan Cook" userId="49b6733e7892a9b3" providerId="LiveId" clId="{E4E43ACE-A666-4657-8AAE-29E86E3E0EBF}" dt="2022-10-02T23:34:13.655" v="3348"/>
          <ac:picMkLst>
            <pc:docMk/>
            <pc:sldMk cId="3263064501" sldId="256"/>
            <ac:picMk id="16" creationId="{E5172CC9-41B4-1E3E-145E-188462D58CF3}"/>
          </ac:picMkLst>
        </pc:picChg>
        <pc:picChg chg="add del mod">
          <ac:chgData name="Nathan Cook" userId="49b6733e7892a9b3" providerId="LiveId" clId="{E4E43ACE-A666-4657-8AAE-29E86E3E0EBF}" dt="2022-10-02T23:34:13.655" v="3348"/>
          <ac:picMkLst>
            <pc:docMk/>
            <pc:sldMk cId="3263064501" sldId="256"/>
            <ac:picMk id="37" creationId="{7220E425-77F7-B42B-8BF0-D7C2743F49E8}"/>
          </ac:picMkLst>
        </pc:picChg>
        <pc:picChg chg="add mod topLvl modVis modCrop">
          <ac:chgData name="Nathan Cook" userId="49b6733e7892a9b3" providerId="LiveId" clId="{E4E43ACE-A666-4657-8AAE-29E86E3E0EBF}" dt="2022-10-03T20:35:46.205" v="4940" actId="164"/>
          <ac:picMkLst>
            <pc:docMk/>
            <pc:sldMk cId="3263064501" sldId="256"/>
            <ac:picMk id="40" creationId="{D7DE6F20-A8C1-CDBE-C5EA-87A81054B2F7}"/>
          </ac:picMkLst>
        </pc:picChg>
        <pc:picChg chg="add mod topLvl modVis modCrop">
          <ac:chgData name="Nathan Cook" userId="49b6733e7892a9b3" providerId="LiveId" clId="{E4E43ACE-A666-4657-8AAE-29E86E3E0EBF}" dt="2022-10-03T20:35:40.159" v="4939" actId="164"/>
          <ac:picMkLst>
            <pc:docMk/>
            <pc:sldMk cId="3263064501" sldId="256"/>
            <ac:picMk id="43" creationId="{83C0E137-64CA-2C02-A26E-8F9CA59FCD65}"/>
          </ac:picMkLst>
        </pc:picChg>
        <pc:picChg chg="add mod topLvl modVis modCrop">
          <ac:chgData name="Nathan Cook" userId="49b6733e7892a9b3" providerId="LiveId" clId="{E4E43ACE-A666-4657-8AAE-29E86E3E0EBF}" dt="2022-10-03T20:35:33.420" v="4938" actId="164"/>
          <ac:picMkLst>
            <pc:docMk/>
            <pc:sldMk cId="3263064501" sldId="256"/>
            <ac:picMk id="52" creationId="{03DCA732-AB11-B818-350C-7F65A265A891}"/>
          </ac:picMkLst>
        </pc:picChg>
        <pc:picChg chg="mod">
          <ac:chgData name="Nathan Cook" userId="49b6733e7892a9b3" providerId="LiveId" clId="{E4E43ACE-A666-4657-8AAE-29E86E3E0EBF}" dt="2022-10-01T22:00:06.573" v="654"/>
          <ac:picMkLst>
            <pc:docMk/>
            <pc:sldMk cId="3263064501" sldId="256"/>
            <ac:picMk id="54" creationId="{EB8E4D2D-41A0-E613-F5DE-71B98360BE30}"/>
          </ac:picMkLst>
        </pc:picChg>
        <pc:picChg chg="add mod modVis">
          <ac:chgData name="Nathan Cook" userId="49b6733e7892a9b3" providerId="LiveId" clId="{E4E43ACE-A666-4657-8AAE-29E86E3E0EBF}" dt="2022-10-03T02:00:35.402" v="4054" actId="1037"/>
          <ac:picMkLst>
            <pc:docMk/>
            <pc:sldMk cId="3263064501" sldId="256"/>
            <ac:picMk id="60" creationId="{E7DE228F-2A57-6F6C-89D3-48752C85015B}"/>
          </ac:picMkLst>
        </pc:picChg>
        <pc:picChg chg="add mod topLvl modVis">
          <ac:chgData name="Nathan Cook" userId="49b6733e7892a9b3" providerId="LiveId" clId="{E4E43ACE-A666-4657-8AAE-29E86E3E0EBF}" dt="2022-10-03T02:00:35.402" v="4054" actId="1037"/>
          <ac:picMkLst>
            <pc:docMk/>
            <pc:sldMk cId="3263064501" sldId="256"/>
            <ac:picMk id="67" creationId="{34665243-D6CE-57FA-9691-F310F2ED1B49}"/>
          </ac:picMkLst>
        </pc:picChg>
        <pc:picChg chg="add mod topLvl modVis">
          <ac:chgData name="Nathan Cook" userId="49b6733e7892a9b3" providerId="LiveId" clId="{E4E43ACE-A666-4657-8AAE-29E86E3E0EBF}" dt="2022-10-03T02:00:35.402" v="4054" actId="1037"/>
          <ac:picMkLst>
            <pc:docMk/>
            <pc:sldMk cId="3263064501" sldId="256"/>
            <ac:picMk id="70" creationId="{9171513A-4683-8CC5-4088-3062E996E1D3}"/>
          </ac:picMkLst>
        </pc:picChg>
        <pc:picChg chg="add mod topLvl modVis">
          <ac:chgData name="Nathan Cook" userId="49b6733e7892a9b3" providerId="LiveId" clId="{E4E43ACE-A666-4657-8AAE-29E86E3E0EBF}" dt="2022-10-03T02:00:35.402" v="4054" actId="1037"/>
          <ac:picMkLst>
            <pc:docMk/>
            <pc:sldMk cId="3263064501" sldId="256"/>
            <ac:picMk id="72" creationId="{762B2EFE-8419-AD4D-BF68-B006DE4692CA}"/>
          </ac:picMkLst>
        </pc:picChg>
        <pc:picChg chg="add mod topLvl modVis">
          <ac:chgData name="Nathan Cook" userId="49b6733e7892a9b3" providerId="LiveId" clId="{E4E43ACE-A666-4657-8AAE-29E86E3E0EBF}" dt="2022-10-03T02:00:35.402" v="4054" actId="1037"/>
          <ac:picMkLst>
            <pc:docMk/>
            <pc:sldMk cId="3263064501" sldId="256"/>
            <ac:picMk id="74" creationId="{A817A3A1-71C8-335F-F975-4B03B1540AD6}"/>
          </ac:picMkLst>
        </pc:picChg>
        <pc:picChg chg="add mod ord topLvl modVis">
          <ac:chgData name="Nathan Cook" userId="49b6733e7892a9b3" providerId="LiveId" clId="{E4E43ACE-A666-4657-8AAE-29E86E3E0EBF}" dt="2022-10-03T02:00:35.402" v="4054" actId="1037"/>
          <ac:picMkLst>
            <pc:docMk/>
            <pc:sldMk cId="3263064501" sldId="256"/>
            <ac:picMk id="76" creationId="{67D4CBEB-6727-439F-2217-6B1F5655E085}"/>
          </ac:picMkLst>
        </pc:picChg>
        <pc:picChg chg="add mod topLvl modVis">
          <ac:chgData name="Nathan Cook" userId="49b6733e7892a9b3" providerId="LiveId" clId="{E4E43ACE-A666-4657-8AAE-29E86E3E0EBF}" dt="2022-10-03T02:00:35.402" v="4054" actId="1037"/>
          <ac:picMkLst>
            <pc:docMk/>
            <pc:sldMk cId="3263064501" sldId="256"/>
            <ac:picMk id="78" creationId="{7BD38EAF-537A-6F2E-1DED-48CAE2EA5C81}"/>
          </ac:picMkLst>
        </pc:picChg>
        <pc:picChg chg="add mod topLvl modVis">
          <ac:chgData name="Nathan Cook" userId="49b6733e7892a9b3" providerId="LiveId" clId="{E4E43ACE-A666-4657-8AAE-29E86E3E0EBF}" dt="2022-10-03T02:00:35.402" v="4054" actId="1037"/>
          <ac:picMkLst>
            <pc:docMk/>
            <pc:sldMk cId="3263064501" sldId="256"/>
            <ac:picMk id="83" creationId="{F39F0A66-F059-204F-6BDE-E81DD18E5F28}"/>
          </ac:picMkLst>
        </pc:picChg>
        <pc:picChg chg="add mod topLvl modVis">
          <ac:chgData name="Nathan Cook" userId="49b6733e7892a9b3" providerId="LiveId" clId="{E4E43ACE-A666-4657-8AAE-29E86E3E0EBF}" dt="2022-10-03T02:00:35.402" v="4054" actId="1037"/>
          <ac:picMkLst>
            <pc:docMk/>
            <pc:sldMk cId="3263064501" sldId="256"/>
            <ac:picMk id="85" creationId="{F26305C7-26C4-23D2-0C6D-59DE60EE2CEA}"/>
          </ac:picMkLst>
        </pc:picChg>
        <pc:picChg chg="add mod topLvl modVis">
          <ac:chgData name="Nathan Cook" userId="49b6733e7892a9b3" providerId="LiveId" clId="{E4E43ACE-A666-4657-8AAE-29E86E3E0EBF}" dt="2022-10-03T02:00:35.402" v="4054" actId="1037"/>
          <ac:picMkLst>
            <pc:docMk/>
            <pc:sldMk cId="3263064501" sldId="256"/>
            <ac:picMk id="89" creationId="{B8B2A4D3-9BFD-8E6E-28A7-8F19AE73D778}"/>
          </ac:picMkLst>
        </pc:picChg>
        <pc:picChg chg="add mod topLvl modVis modCrop">
          <ac:chgData name="Nathan Cook" userId="49b6733e7892a9b3" providerId="LiveId" clId="{E4E43ACE-A666-4657-8AAE-29E86E3E0EBF}" dt="2022-10-03T02:00:35.402" v="4054" actId="1037"/>
          <ac:picMkLst>
            <pc:docMk/>
            <pc:sldMk cId="3263064501" sldId="256"/>
            <ac:picMk id="95" creationId="{C0E52543-3ADD-6271-ECF4-DFE21D96E632}"/>
          </ac:picMkLst>
        </pc:picChg>
        <pc:picChg chg="add mod topLvl modVis">
          <ac:chgData name="Nathan Cook" userId="49b6733e7892a9b3" providerId="LiveId" clId="{E4E43ACE-A666-4657-8AAE-29E86E3E0EBF}" dt="2022-10-03T02:00:35.402" v="4054" actId="1037"/>
          <ac:picMkLst>
            <pc:docMk/>
            <pc:sldMk cId="3263064501" sldId="256"/>
            <ac:picMk id="97" creationId="{49191F1E-90B5-1245-7D7E-4A3CD8E83D56}"/>
          </ac:picMkLst>
        </pc:picChg>
        <pc:picChg chg="add mod topLvl modVis">
          <ac:chgData name="Nathan Cook" userId="49b6733e7892a9b3" providerId="LiveId" clId="{E4E43ACE-A666-4657-8AAE-29E86E3E0EBF}" dt="2022-10-03T02:59:37.798" v="4485"/>
          <ac:picMkLst>
            <pc:docMk/>
            <pc:sldMk cId="3263064501" sldId="256"/>
            <ac:picMk id="101" creationId="{630D0929-F146-0624-E9B7-EA2A53184C2E}"/>
          </ac:picMkLst>
        </pc:picChg>
        <pc:picChg chg="add mod topLvl modVis">
          <ac:chgData name="Nathan Cook" userId="49b6733e7892a9b3" providerId="LiveId" clId="{E4E43ACE-A666-4657-8AAE-29E86E3E0EBF}" dt="2022-10-03T02:00:35.402" v="4054" actId="1037"/>
          <ac:picMkLst>
            <pc:docMk/>
            <pc:sldMk cId="3263064501" sldId="256"/>
            <ac:picMk id="105" creationId="{7183E8F1-7C43-787D-A192-0071FB9EDADE}"/>
          </ac:picMkLst>
        </pc:picChg>
        <pc:picChg chg="add mod topLvl modVis modCrop">
          <ac:chgData name="Nathan Cook" userId="49b6733e7892a9b3" providerId="LiveId" clId="{E4E43ACE-A666-4657-8AAE-29E86E3E0EBF}" dt="2022-10-03T02:00:35.402" v="4054" actId="1037"/>
          <ac:picMkLst>
            <pc:docMk/>
            <pc:sldMk cId="3263064501" sldId="256"/>
            <ac:picMk id="107" creationId="{2B4E37F0-7BAE-7513-D197-610A604360BD}"/>
          </ac:picMkLst>
        </pc:picChg>
        <pc:picChg chg="add mod topLvl modVis">
          <ac:chgData name="Nathan Cook" userId="49b6733e7892a9b3" providerId="LiveId" clId="{E4E43ACE-A666-4657-8AAE-29E86E3E0EBF}" dt="2022-10-03T02:00:35.402" v="4054" actId="1037"/>
          <ac:picMkLst>
            <pc:docMk/>
            <pc:sldMk cId="3263064501" sldId="256"/>
            <ac:picMk id="109" creationId="{2268752F-6752-54CE-A0FE-AA1B1AE8C0A5}"/>
          </ac:picMkLst>
        </pc:picChg>
        <pc:picChg chg="add mod topLvl modVis modCrop">
          <ac:chgData name="Nathan Cook" userId="49b6733e7892a9b3" providerId="LiveId" clId="{E4E43ACE-A666-4657-8AAE-29E86E3E0EBF}" dt="2022-10-03T02:00:35.402" v="4054" actId="1037"/>
          <ac:picMkLst>
            <pc:docMk/>
            <pc:sldMk cId="3263064501" sldId="256"/>
            <ac:picMk id="111" creationId="{83DA58C1-B29F-F3C7-76A9-9CD34AE2EFC1}"/>
          </ac:picMkLst>
        </pc:picChg>
        <pc:picChg chg="mod">
          <ac:chgData name="Nathan Cook" userId="49b6733e7892a9b3" providerId="LiveId" clId="{E4E43ACE-A666-4657-8AAE-29E86E3E0EBF}" dt="2022-10-02T13:40:21.732" v="1433" actId="165"/>
          <ac:picMkLst>
            <pc:docMk/>
            <pc:sldMk cId="3263064501" sldId="256"/>
            <ac:picMk id="117" creationId="{D8BDC128-2FE9-D41C-45CB-FE2F8E5C5043}"/>
          </ac:picMkLst>
        </pc:picChg>
        <pc:picChg chg="mod">
          <ac:chgData name="Nathan Cook" userId="49b6733e7892a9b3" providerId="LiveId" clId="{E4E43ACE-A666-4657-8AAE-29E86E3E0EBF}" dt="2022-10-02T13:40:21.732" v="1433" actId="165"/>
          <ac:picMkLst>
            <pc:docMk/>
            <pc:sldMk cId="3263064501" sldId="256"/>
            <ac:picMk id="118" creationId="{13508098-D212-CCD5-05F9-EE565ABAF9C2}"/>
          </ac:picMkLst>
        </pc:picChg>
        <pc:picChg chg="mod">
          <ac:chgData name="Nathan Cook" userId="49b6733e7892a9b3" providerId="LiveId" clId="{E4E43ACE-A666-4657-8AAE-29E86E3E0EBF}" dt="2022-10-02T13:40:21.732" v="1433" actId="165"/>
          <ac:picMkLst>
            <pc:docMk/>
            <pc:sldMk cId="3263064501" sldId="256"/>
            <ac:picMk id="119" creationId="{F3E2FEED-F17A-68AF-6E32-F1909450ECF1}"/>
          </ac:picMkLst>
        </pc:picChg>
        <pc:picChg chg="mod">
          <ac:chgData name="Nathan Cook" userId="49b6733e7892a9b3" providerId="LiveId" clId="{E4E43ACE-A666-4657-8AAE-29E86E3E0EBF}" dt="2022-10-02T13:40:21.732" v="1433" actId="165"/>
          <ac:picMkLst>
            <pc:docMk/>
            <pc:sldMk cId="3263064501" sldId="256"/>
            <ac:picMk id="120" creationId="{27B0EEC9-644D-EBF1-4C9B-8F1AAB6EBC96}"/>
          </ac:picMkLst>
        </pc:picChg>
        <pc:picChg chg="add mod topLvl modVis">
          <ac:chgData name="Nathan Cook" userId="49b6733e7892a9b3" providerId="LiveId" clId="{E4E43ACE-A666-4657-8AAE-29E86E3E0EBF}" dt="2022-10-03T02:00:35.402" v="4054" actId="1037"/>
          <ac:picMkLst>
            <pc:docMk/>
            <pc:sldMk cId="3263064501" sldId="256"/>
            <ac:picMk id="123" creationId="{A1BA367A-60FE-151A-B27F-47ED7542CA4F}"/>
          </ac:picMkLst>
        </pc:picChg>
        <pc:picChg chg="add mod topLvl modVis">
          <ac:chgData name="Nathan Cook" userId="49b6733e7892a9b3" providerId="LiveId" clId="{E4E43ACE-A666-4657-8AAE-29E86E3E0EBF}" dt="2022-10-03T02:00:35.402" v="4054" actId="1037"/>
          <ac:picMkLst>
            <pc:docMk/>
            <pc:sldMk cId="3263064501" sldId="256"/>
            <ac:picMk id="125" creationId="{15C4ECE6-07E1-45BA-0107-09333806493B}"/>
          </ac:picMkLst>
        </pc:picChg>
        <pc:picChg chg="add mod ord topLvl modVis">
          <ac:chgData name="Nathan Cook" userId="49b6733e7892a9b3" providerId="LiveId" clId="{E4E43ACE-A666-4657-8AAE-29E86E3E0EBF}" dt="2022-10-03T02:00:35.402" v="4054" actId="1037"/>
          <ac:picMkLst>
            <pc:docMk/>
            <pc:sldMk cId="3263064501" sldId="256"/>
            <ac:picMk id="127" creationId="{1111E8E3-713A-E89B-A49D-FFD1710D7223}"/>
          </ac:picMkLst>
        </pc:picChg>
        <pc:picChg chg="add mod ord topLvl modVis modCrop">
          <ac:chgData name="Nathan Cook" userId="49b6733e7892a9b3" providerId="LiveId" clId="{E4E43ACE-A666-4657-8AAE-29E86E3E0EBF}" dt="2022-10-03T02:00:35.402" v="4054" actId="1037"/>
          <ac:picMkLst>
            <pc:docMk/>
            <pc:sldMk cId="3263064501" sldId="256"/>
            <ac:picMk id="129" creationId="{94E214B2-DF34-4845-C693-124333B1AB6C}"/>
          </ac:picMkLst>
        </pc:picChg>
        <pc:picChg chg="add mod topLvl modVis">
          <ac:chgData name="Nathan Cook" userId="49b6733e7892a9b3" providerId="LiveId" clId="{E4E43ACE-A666-4657-8AAE-29E86E3E0EBF}" dt="2022-10-03T02:00:35.402" v="4054" actId="1037"/>
          <ac:picMkLst>
            <pc:docMk/>
            <pc:sldMk cId="3263064501" sldId="256"/>
            <ac:picMk id="131" creationId="{656FF939-DD6A-8B54-CB01-1AD7286586C8}"/>
          </ac:picMkLst>
        </pc:picChg>
        <pc:picChg chg="add mod topLvl modVis">
          <ac:chgData name="Nathan Cook" userId="49b6733e7892a9b3" providerId="LiveId" clId="{E4E43ACE-A666-4657-8AAE-29E86E3E0EBF}" dt="2022-10-03T02:00:35.402" v="4054" actId="1037"/>
          <ac:picMkLst>
            <pc:docMk/>
            <pc:sldMk cId="3263064501" sldId="256"/>
            <ac:picMk id="133" creationId="{DFFB4ABE-D3EC-35A0-6396-38547149D168}"/>
          </ac:picMkLst>
        </pc:picChg>
        <pc:cxnChg chg="add mod topLvl modVis">
          <ac:chgData name="Nathan Cook" userId="49b6733e7892a9b3" providerId="LiveId" clId="{E4E43ACE-A666-4657-8AAE-29E86E3E0EBF}" dt="2022-10-03T02:00:35.402" v="4054" actId="1037"/>
          <ac:cxnSpMkLst>
            <pc:docMk/>
            <pc:sldMk cId="3263064501" sldId="256"/>
            <ac:cxnSpMk id="17" creationId="{253E5260-AE32-B4B9-6C98-8B7A7C02E30B}"/>
          </ac:cxnSpMkLst>
        </pc:cxnChg>
        <pc:cxnChg chg="add mod ord topLvl modVis">
          <ac:chgData name="Nathan Cook" userId="49b6733e7892a9b3" providerId="LiveId" clId="{E4E43ACE-A666-4657-8AAE-29E86E3E0EBF}" dt="2022-10-03T02:00:35.402" v="4054" actId="1037"/>
          <ac:cxnSpMkLst>
            <pc:docMk/>
            <pc:sldMk cId="3263064501" sldId="256"/>
            <ac:cxnSpMk id="28" creationId="{770C6734-FABB-CDF8-EAEE-FACF53C55775}"/>
          </ac:cxnSpMkLst>
        </pc:cxnChg>
      </pc:sldChg>
      <pc:sldChg chg="addSp delSp modSp new mod">
        <pc:chgData name="Nathan Cook" userId="49b6733e7892a9b3" providerId="LiveId" clId="{E4E43ACE-A666-4657-8AAE-29E86E3E0EBF}" dt="2022-10-03T20:32:49.017" v="4937" actId="207"/>
        <pc:sldMkLst>
          <pc:docMk/>
          <pc:sldMk cId="3430048679" sldId="257"/>
        </pc:sldMkLst>
        <pc:spChg chg="add del mod">
          <ac:chgData name="Nathan Cook" userId="49b6733e7892a9b3" providerId="LiveId" clId="{E4E43ACE-A666-4657-8AAE-29E86E3E0EBF}" dt="2022-10-03T20:30:37.449" v="4911" actId="478"/>
          <ac:spMkLst>
            <pc:docMk/>
            <pc:sldMk cId="3430048679" sldId="257"/>
            <ac:spMk id="3" creationId="{36521E2C-3D54-C089-E3DA-0A826FDFD035}"/>
          </ac:spMkLst>
        </pc:spChg>
        <pc:spChg chg="mod">
          <ac:chgData name="Nathan Cook" userId="49b6733e7892a9b3" providerId="LiveId" clId="{E4E43ACE-A666-4657-8AAE-29E86E3E0EBF}" dt="2022-10-03T01:52:11.435" v="3905" actId="14100"/>
          <ac:spMkLst>
            <pc:docMk/>
            <pc:sldMk cId="3430048679" sldId="257"/>
            <ac:spMk id="6" creationId="{E9EDAB8A-2264-086A-A5EE-AFEB8B87B002}"/>
          </ac:spMkLst>
        </pc:spChg>
        <pc:spChg chg="mod">
          <ac:chgData name="Nathan Cook" userId="49b6733e7892a9b3" providerId="LiveId" clId="{E4E43ACE-A666-4657-8AAE-29E86E3E0EBF}" dt="2022-10-03T01:51:13.114" v="3898" actId="404"/>
          <ac:spMkLst>
            <pc:docMk/>
            <pc:sldMk cId="3430048679" sldId="257"/>
            <ac:spMk id="9" creationId="{0F3361EE-BC86-B720-CB5A-321C61A9E478}"/>
          </ac:spMkLst>
        </pc:spChg>
        <pc:spChg chg="add mod">
          <ac:chgData name="Nathan Cook" userId="49b6733e7892a9b3" providerId="LiveId" clId="{E4E43ACE-A666-4657-8AAE-29E86E3E0EBF}" dt="2022-10-03T20:32:49.017" v="4937" actId="207"/>
          <ac:spMkLst>
            <pc:docMk/>
            <pc:sldMk cId="3430048679" sldId="257"/>
            <ac:spMk id="10" creationId="{5B226F35-290D-7850-D8D8-1946A3C50E5E}"/>
          </ac:spMkLst>
        </pc:spChg>
        <pc:spChg chg="add mod">
          <ac:chgData name="Nathan Cook" userId="49b6733e7892a9b3" providerId="LiveId" clId="{E4E43ACE-A666-4657-8AAE-29E86E3E0EBF}" dt="2022-10-03T02:50:22.223" v="4380" actId="255"/>
          <ac:spMkLst>
            <pc:docMk/>
            <pc:sldMk cId="3430048679" sldId="257"/>
            <ac:spMk id="11" creationId="{4313CA2E-4397-329F-53B8-D87210F1996E}"/>
          </ac:spMkLst>
        </pc:spChg>
        <pc:spChg chg="add mod">
          <ac:chgData name="Nathan Cook" userId="49b6733e7892a9b3" providerId="LiveId" clId="{E4E43ACE-A666-4657-8AAE-29E86E3E0EBF}" dt="2022-10-03T20:31:47.442" v="4936" actId="1076"/>
          <ac:spMkLst>
            <pc:docMk/>
            <pc:sldMk cId="3430048679" sldId="257"/>
            <ac:spMk id="12" creationId="{1480ECC1-2EE5-F6C0-50AA-72515A2FB18F}"/>
          </ac:spMkLst>
        </pc:spChg>
        <pc:grpChg chg="add mod">
          <ac:chgData name="Nathan Cook" userId="49b6733e7892a9b3" providerId="LiveId" clId="{E4E43ACE-A666-4657-8AAE-29E86E3E0EBF}" dt="2022-10-03T01:52:30.942" v="3909" actId="1076"/>
          <ac:grpSpMkLst>
            <pc:docMk/>
            <pc:sldMk cId="3430048679" sldId="257"/>
            <ac:grpSpMk id="4" creationId="{3F98BD68-B7BF-E80E-26DD-B52E6C405DE6}"/>
          </ac:grpSpMkLst>
        </pc:grpChg>
        <pc:grpChg chg="add mod">
          <ac:chgData name="Nathan Cook" userId="49b6733e7892a9b3" providerId="LiveId" clId="{E4E43ACE-A666-4657-8AAE-29E86E3E0EBF}" dt="2022-10-03T01:53:11.987" v="3921" actId="1037"/>
          <ac:grpSpMkLst>
            <pc:docMk/>
            <pc:sldMk cId="3430048679" sldId="257"/>
            <ac:grpSpMk id="7" creationId="{798A61DC-061B-3EF2-D7F8-0ED26B44BA12}"/>
          </ac:grpSpMkLst>
        </pc:grpChg>
        <pc:graphicFrameChg chg="add mod modGraphic">
          <ac:chgData name="Nathan Cook" userId="49b6733e7892a9b3" providerId="LiveId" clId="{E4E43ACE-A666-4657-8AAE-29E86E3E0EBF}" dt="2022-10-03T01:49:26.141" v="3858" actId="14100"/>
          <ac:graphicFrameMkLst>
            <pc:docMk/>
            <pc:sldMk cId="3430048679" sldId="257"/>
            <ac:graphicFrameMk id="2" creationId="{CA73AB30-A50B-FEAF-AC43-3CAC27E84F22}"/>
          </ac:graphicFrameMkLst>
        </pc:graphicFrameChg>
        <pc:picChg chg="mod">
          <ac:chgData name="Nathan Cook" userId="49b6733e7892a9b3" providerId="LiveId" clId="{E4E43ACE-A666-4657-8AAE-29E86E3E0EBF}" dt="2022-10-03T01:52:54.187" v="3911" actId="1076"/>
          <ac:picMkLst>
            <pc:docMk/>
            <pc:sldMk cId="3430048679" sldId="257"/>
            <ac:picMk id="5" creationId="{A8A14936-012E-CF15-B7BD-CAF39E65BBF0}"/>
          </ac:picMkLst>
        </pc:picChg>
        <pc:picChg chg="mod">
          <ac:chgData name="Nathan Cook" userId="49b6733e7892a9b3" providerId="LiveId" clId="{E4E43ACE-A666-4657-8AAE-29E86E3E0EBF}" dt="2022-10-03T01:49:40.890" v="3859"/>
          <ac:picMkLst>
            <pc:docMk/>
            <pc:sldMk cId="3430048679" sldId="257"/>
            <ac:picMk id="8" creationId="{2B6F6288-7AB5-77F1-D162-BFEC65ADE726}"/>
          </ac:picMkLst>
        </pc:picChg>
      </pc:sldChg>
      <pc:sldChg chg="addSp delSp modSp new mod modTransition modAnim">
        <pc:chgData name="Nathan Cook" userId="49b6733e7892a9b3" providerId="LiveId" clId="{E4E43ACE-A666-4657-8AAE-29E86E3E0EBF}" dt="2022-10-05T04:59:54.520" v="5052" actId="1036"/>
        <pc:sldMkLst>
          <pc:docMk/>
          <pc:sldMk cId="3225413802" sldId="258"/>
        </pc:sldMkLst>
        <pc:spChg chg="add del mod">
          <ac:chgData name="Nathan Cook" userId="49b6733e7892a9b3" providerId="LiveId" clId="{E4E43ACE-A666-4657-8AAE-29E86E3E0EBF}" dt="2022-10-03T02:00:48.131" v="4055" actId="478"/>
          <ac:spMkLst>
            <pc:docMk/>
            <pc:sldMk cId="3225413802" sldId="258"/>
            <ac:spMk id="3" creationId="{8C280C71-4F87-B28B-880C-06C64F30A428}"/>
          </ac:spMkLst>
        </pc:spChg>
        <pc:spChg chg="mod">
          <ac:chgData name="Nathan Cook" userId="49b6733e7892a9b3" providerId="LiveId" clId="{E4E43ACE-A666-4657-8AAE-29E86E3E0EBF}" dt="2022-10-03T01:54:02.707" v="3924"/>
          <ac:spMkLst>
            <pc:docMk/>
            <pc:sldMk cId="3225413802" sldId="258"/>
            <ac:spMk id="6" creationId="{208DFC99-8EA5-92A6-AD73-99439047C525}"/>
          </ac:spMkLst>
        </pc:spChg>
        <pc:spChg chg="mod">
          <ac:chgData name="Nathan Cook" userId="49b6733e7892a9b3" providerId="LiveId" clId="{E4E43ACE-A666-4657-8AAE-29E86E3E0EBF}" dt="2022-10-03T01:54:02.707" v="3924"/>
          <ac:spMkLst>
            <pc:docMk/>
            <pc:sldMk cId="3225413802" sldId="258"/>
            <ac:spMk id="9" creationId="{49C9891D-2DBE-3DE8-6574-281683F0D9D7}"/>
          </ac:spMkLst>
        </pc:spChg>
        <pc:spChg chg="mod">
          <ac:chgData name="Nathan Cook" userId="49b6733e7892a9b3" providerId="LiveId" clId="{E4E43ACE-A666-4657-8AAE-29E86E3E0EBF}" dt="2022-10-03T02:00:58.257" v="4056"/>
          <ac:spMkLst>
            <pc:docMk/>
            <pc:sldMk cId="3225413802" sldId="258"/>
            <ac:spMk id="12" creationId="{0904D849-D00A-8A1E-EF96-EFB09C968E6A}"/>
          </ac:spMkLst>
        </pc:spChg>
        <pc:spChg chg="mod">
          <ac:chgData name="Nathan Cook" userId="49b6733e7892a9b3" providerId="LiveId" clId="{E4E43ACE-A666-4657-8AAE-29E86E3E0EBF}" dt="2022-10-03T02:00:58.257" v="4056"/>
          <ac:spMkLst>
            <pc:docMk/>
            <pc:sldMk cId="3225413802" sldId="258"/>
            <ac:spMk id="15" creationId="{35A8F619-A8AD-0A22-98A5-FD33CE407C8E}"/>
          </ac:spMkLst>
        </pc:spChg>
        <pc:spChg chg="add mod">
          <ac:chgData name="Nathan Cook" userId="49b6733e7892a9b3" providerId="LiveId" clId="{E4E43ACE-A666-4657-8AAE-29E86E3E0EBF}" dt="2022-10-03T02:00:58.257" v="4056"/>
          <ac:spMkLst>
            <pc:docMk/>
            <pc:sldMk cId="3225413802" sldId="258"/>
            <ac:spMk id="17" creationId="{BCA328DF-C2F0-ED88-4E29-BC847744F836}"/>
          </ac:spMkLst>
        </pc:spChg>
        <pc:spChg chg="add mod">
          <ac:chgData name="Nathan Cook" userId="49b6733e7892a9b3" providerId="LiveId" clId="{E4E43ACE-A666-4657-8AAE-29E86E3E0EBF}" dt="2022-10-03T02:11:15.724" v="4143" actId="1037"/>
          <ac:spMkLst>
            <pc:docMk/>
            <pc:sldMk cId="3225413802" sldId="258"/>
            <ac:spMk id="28" creationId="{071AB9A6-5E19-F816-6A34-ADC44929F63F}"/>
          </ac:spMkLst>
        </pc:spChg>
        <pc:spChg chg="add mod">
          <ac:chgData name="Nathan Cook" userId="49b6733e7892a9b3" providerId="LiveId" clId="{E4E43ACE-A666-4657-8AAE-29E86E3E0EBF}" dt="2022-10-03T02:11:15.724" v="4143" actId="1037"/>
          <ac:spMkLst>
            <pc:docMk/>
            <pc:sldMk cId="3225413802" sldId="258"/>
            <ac:spMk id="29" creationId="{67DA26EC-FFE2-0345-1DD1-809EE51293BC}"/>
          </ac:spMkLst>
        </pc:spChg>
        <pc:spChg chg="add mod">
          <ac:chgData name="Nathan Cook" userId="49b6733e7892a9b3" providerId="LiveId" clId="{E4E43ACE-A666-4657-8AAE-29E86E3E0EBF}" dt="2022-10-03T02:11:15.724" v="4143" actId="1037"/>
          <ac:spMkLst>
            <pc:docMk/>
            <pc:sldMk cId="3225413802" sldId="258"/>
            <ac:spMk id="30" creationId="{FDBD5BE2-6E24-F344-0165-1BA6B3214848}"/>
          </ac:spMkLst>
        </pc:spChg>
        <pc:spChg chg="add mod">
          <ac:chgData name="Nathan Cook" userId="49b6733e7892a9b3" providerId="LiveId" clId="{E4E43ACE-A666-4657-8AAE-29E86E3E0EBF}" dt="2022-10-03T02:11:15.724" v="4143" actId="1037"/>
          <ac:spMkLst>
            <pc:docMk/>
            <pc:sldMk cId="3225413802" sldId="258"/>
            <ac:spMk id="31" creationId="{7AEFE973-69BF-B465-579B-B12CC3740879}"/>
          </ac:spMkLst>
        </pc:spChg>
        <pc:spChg chg="add mod">
          <ac:chgData name="Nathan Cook" userId="49b6733e7892a9b3" providerId="LiveId" clId="{E4E43ACE-A666-4657-8AAE-29E86E3E0EBF}" dt="2022-10-05T04:59:35.093" v="5023" actId="1036"/>
          <ac:spMkLst>
            <pc:docMk/>
            <pc:sldMk cId="3225413802" sldId="258"/>
            <ac:spMk id="32" creationId="{6A416487-4AE7-919D-E00E-CBB7215E8197}"/>
          </ac:spMkLst>
        </pc:spChg>
        <pc:spChg chg="add mod">
          <ac:chgData name="Nathan Cook" userId="49b6733e7892a9b3" providerId="LiveId" clId="{E4E43ACE-A666-4657-8AAE-29E86E3E0EBF}" dt="2022-10-05T04:59:46.937" v="5044" actId="1036"/>
          <ac:spMkLst>
            <pc:docMk/>
            <pc:sldMk cId="3225413802" sldId="258"/>
            <ac:spMk id="33" creationId="{D27E0FC6-BCAC-6A76-B251-AAC8456AFE54}"/>
          </ac:spMkLst>
        </pc:spChg>
        <pc:spChg chg="add mod">
          <ac:chgData name="Nathan Cook" userId="49b6733e7892a9b3" providerId="LiveId" clId="{E4E43ACE-A666-4657-8AAE-29E86E3E0EBF}" dt="2022-10-03T02:11:15.724" v="4143" actId="1037"/>
          <ac:spMkLst>
            <pc:docMk/>
            <pc:sldMk cId="3225413802" sldId="258"/>
            <ac:spMk id="34" creationId="{80FDC4BE-37A8-99A6-1E6E-61589AC85B0D}"/>
          </ac:spMkLst>
        </pc:spChg>
        <pc:spChg chg="add mod">
          <ac:chgData name="Nathan Cook" userId="49b6733e7892a9b3" providerId="LiveId" clId="{E4E43ACE-A666-4657-8AAE-29E86E3E0EBF}" dt="2022-10-03T02:11:15.724" v="4143" actId="1037"/>
          <ac:spMkLst>
            <pc:docMk/>
            <pc:sldMk cId="3225413802" sldId="258"/>
            <ac:spMk id="35" creationId="{3E8E3628-8CFA-B8DA-314D-2CA38573995F}"/>
          </ac:spMkLst>
        </pc:spChg>
        <pc:spChg chg="add mod topLvl modVis">
          <ac:chgData name="Nathan Cook" userId="49b6733e7892a9b3" providerId="LiveId" clId="{E4E43ACE-A666-4657-8AAE-29E86E3E0EBF}" dt="2022-10-03T20:36:03.048" v="4941" actId="164"/>
          <ac:spMkLst>
            <pc:docMk/>
            <pc:sldMk cId="3225413802" sldId="258"/>
            <ac:spMk id="38" creationId="{45D704C9-E67C-DAF4-4D73-47F588E3764A}"/>
          </ac:spMkLst>
        </pc:spChg>
        <pc:spChg chg="add mod topLvl modVis">
          <ac:chgData name="Nathan Cook" userId="49b6733e7892a9b3" providerId="LiveId" clId="{E4E43ACE-A666-4657-8AAE-29E86E3E0EBF}" dt="2022-10-03T20:36:08.456" v="4942" actId="164"/>
          <ac:spMkLst>
            <pc:docMk/>
            <pc:sldMk cId="3225413802" sldId="258"/>
            <ac:spMk id="40" creationId="{04506E3B-D146-9846-2895-B3BEC15B67E7}"/>
          </ac:spMkLst>
        </pc:spChg>
        <pc:spChg chg="add mod topLvl modVis">
          <ac:chgData name="Nathan Cook" userId="49b6733e7892a9b3" providerId="LiveId" clId="{E4E43ACE-A666-4657-8AAE-29E86E3E0EBF}" dt="2022-10-03T20:36:16.192" v="4943" actId="164"/>
          <ac:spMkLst>
            <pc:docMk/>
            <pc:sldMk cId="3225413802" sldId="258"/>
            <ac:spMk id="42" creationId="{4660B84B-17F6-A2B1-2D52-5B98FEA26B02}"/>
          </ac:spMkLst>
        </pc:spChg>
        <pc:spChg chg="add mod">
          <ac:chgData name="Nathan Cook" userId="49b6733e7892a9b3" providerId="LiveId" clId="{E4E43ACE-A666-4657-8AAE-29E86E3E0EBF}" dt="2022-10-03T02:07:29.758" v="4108" actId="1076"/>
          <ac:spMkLst>
            <pc:docMk/>
            <pc:sldMk cId="3225413802" sldId="258"/>
            <ac:spMk id="43" creationId="{2ABEC2EA-3D6B-3854-0AD0-6DBFF61EC466}"/>
          </ac:spMkLst>
        </pc:spChg>
        <pc:spChg chg="add mod">
          <ac:chgData name="Nathan Cook" userId="49b6733e7892a9b3" providerId="LiveId" clId="{E4E43ACE-A666-4657-8AAE-29E86E3E0EBF}" dt="2022-10-03T02:07:21.248" v="4107" actId="403"/>
          <ac:spMkLst>
            <pc:docMk/>
            <pc:sldMk cId="3225413802" sldId="258"/>
            <ac:spMk id="44" creationId="{36888B3C-30E3-F8E5-B4E7-E4040ADC96FD}"/>
          </ac:spMkLst>
        </pc:spChg>
        <pc:spChg chg="add mod">
          <ac:chgData name="Nathan Cook" userId="49b6733e7892a9b3" providerId="LiveId" clId="{E4E43ACE-A666-4657-8AAE-29E86E3E0EBF}" dt="2022-10-03T02:51:18.717" v="4431"/>
          <ac:spMkLst>
            <pc:docMk/>
            <pc:sldMk cId="3225413802" sldId="258"/>
            <ac:spMk id="49" creationId="{6B063A8D-20EE-718E-80AA-B148C4244D66}"/>
          </ac:spMkLst>
        </pc:spChg>
        <pc:spChg chg="add mod">
          <ac:chgData name="Nathan Cook" userId="49b6733e7892a9b3" providerId="LiveId" clId="{E4E43ACE-A666-4657-8AAE-29E86E3E0EBF}" dt="2022-10-03T02:51:18.717" v="4431"/>
          <ac:spMkLst>
            <pc:docMk/>
            <pc:sldMk cId="3225413802" sldId="258"/>
            <ac:spMk id="50" creationId="{5020E362-9BF0-8A38-51A4-5F070513CAF1}"/>
          </ac:spMkLst>
        </pc:spChg>
        <pc:grpChg chg="add mod">
          <ac:chgData name="Nathan Cook" userId="49b6733e7892a9b3" providerId="LiveId" clId="{E4E43ACE-A666-4657-8AAE-29E86E3E0EBF}" dt="2022-10-03T20:36:03.048" v="4941" actId="164"/>
          <ac:grpSpMkLst>
            <pc:docMk/>
            <pc:sldMk cId="3225413802" sldId="258"/>
            <ac:grpSpMk id="2" creationId="{46DD3915-CA3A-8774-9FF7-A60C01C4A36F}"/>
          </ac:grpSpMkLst>
        </pc:grpChg>
        <pc:grpChg chg="add mod">
          <ac:chgData name="Nathan Cook" userId="49b6733e7892a9b3" providerId="LiveId" clId="{E4E43ACE-A666-4657-8AAE-29E86E3E0EBF}" dt="2022-10-03T20:36:08.456" v="4942" actId="164"/>
          <ac:grpSpMkLst>
            <pc:docMk/>
            <pc:sldMk cId="3225413802" sldId="258"/>
            <ac:grpSpMk id="3" creationId="{9A183850-8CD8-7B96-6253-43D0197B1DBB}"/>
          </ac:grpSpMkLst>
        </pc:grpChg>
        <pc:grpChg chg="add del mod">
          <ac:chgData name="Nathan Cook" userId="49b6733e7892a9b3" providerId="LiveId" clId="{E4E43ACE-A666-4657-8AAE-29E86E3E0EBF}" dt="2022-10-03T02:00:48.131" v="4055" actId="478"/>
          <ac:grpSpMkLst>
            <pc:docMk/>
            <pc:sldMk cId="3225413802" sldId="258"/>
            <ac:grpSpMk id="4" creationId="{47E63BA8-A1FA-19D8-613B-53C19D5DDE31}"/>
          </ac:grpSpMkLst>
        </pc:grpChg>
        <pc:grpChg chg="add mod">
          <ac:chgData name="Nathan Cook" userId="49b6733e7892a9b3" providerId="LiveId" clId="{E4E43ACE-A666-4657-8AAE-29E86E3E0EBF}" dt="2022-10-03T20:36:16.192" v="4943" actId="164"/>
          <ac:grpSpMkLst>
            <pc:docMk/>
            <pc:sldMk cId="3225413802" sldId="258"/>
            <ac:grpSpMk id="4" creationId="{DBEED2AB-F27C-D58F-75B0-B9409E8B54C2}"/>
          </ac:grpSpMkLst>
        </pc:grpChg>
        <pc:grpChg chg="add del mod">
          <ac:chgData name="Nathan Cook" userId="49b6733e7892a9b3" providerId="LiveId" clId="{E4E43ACE-A666-4657-8AAE-29E86E3E0EBF}" dt="2022-10-03T02:00:48.131" v="4055" actId="478"/>
          <ac:grpSpMkLst>
            <pc:docMk/>
            <pc:sldMk cId="3225413802" sldId="258"/>
            <ac:grpSpMk id="7" creationId="{C142FE2F-3913-F59E-ABD2-92E697609D08}"/>
          </ac:grpSpMkLst>
        </pc:grpChg>
        <pc:grpChg chg="add mod">
          <ac:chgData name="Nathan Cook" userId="49b6733e7892a9b3" providerId="LiveId" clId="{E4E43ACE-A666-4657-8AAE-29E86E3E0EBF}" dt="2022-10-03T02:00:58.257" v="4056"/>
          <ac:grpSpMkLst>
            <pc:docMk/>
            <pc:sldMk cId="3225413802" sldId="258"/>
            <ac:grpSpMk id="10" creationId="{912433D1-583F-447B-A781-83F18D00C027}"/>
          </ac:grpSpMkLst>
        </pc:grpChg>
        <pc:grpChg chg="add mod">
          <ac:chgData name="Nathan Cook" userId="49b6733e7892a9b3" providerId="LiveId" clId="{E4E43ACE-A666-4657-8AAE-29E86E3E0EBF}" dt="2022-10-03T02:00:58.257" v="4056"/>
          <ac:grpSpMkLst>
            <pc:docMk/>
            <pc:sldMk cId="3225413802" sldId="258"/>
            <ac:grpSpMk id="13" creationId="{7BD3D95E-A919-9A58-8B84-633B4A6EC250}"/>
          </ac:grpSpMkLst>
        </pc:grpChg>
        <pc:grpChg chg="add del mod ord">
          <ac:chgData name="Nathan Cook" userId="49b6733e7892a9b3" providerId="LiveId" clId="{E4E43ACE-A666-4657-8AAE-29E86E3E0EBF}" dt="2022-10-03T02:06:13.661" v="4092" actId="165"/>
          <ac:grpSpMkLst>
            <pc:docMk/>
            <pc:sldMk cId="3225413802" sldId="258"/>
            <ac:grpSpMk id="46" creationId="{A4E367BE-0ED0-4BEB-4177-143C95123293}"/>
          </ac:grpSpMkLst>
        </pc:grpChg>
        <pc:grpChg chg="add del mod ord">
          <ac:chgData name="Nathan Cook" userId="49b6733e7892a9b3" providerId="LiveId" clId="{E4E43ACE-A666-4657-8AAE-29E86E3E0EBF}" dt="2022-10-03T02:06:13.661" v="4092" actId="165"/>
          <ac:grpSpMkLst>
            <pc:docMk/>
            <pc:sldMk cId="3225413802" sldId="258"/>
            <ac:grpSpMk id="47" creationId="{3DD87704-2F90-8565-9F3A-921166F8CC3E}"/>
          </ac:grpSpMkLst>
        </pc:grpChg>
        <pc:grpChg chg="add del mod">
          <ac:chgData name="Nathan Cook" userId="49b6733e7892a9b3" providerId="LiveId" clId="{E4E43ACE-A666-4657-8AAE-29E86E3E0EBF}" dt="2022-10-03T02:06:13.661" v="4092" actId="165"/>
          <ac:grpSpMkLst>
            <pc:docMk/>
            <pc:sldMk cId="3225413802" sldId="258"/>
            <ac:grpSpMk id="48" creationId="{09C292BA-1358-FCDF-23F0-C65A2AE47965}"/>
          </ac:grpSpMkLst>
        </pc:grpChg>
        <pc:graphicFrameChg chg="add del mod">
          <ac:chgData name="Nathan Cook" userId="49b6733e7892a9b3" providerId="LiveId" clId="{E4E43ACE-A666-4657-8AAE-29E86E3E0EBF}" dt="2022-10-03T02:00:48.131" v="4055" actId="478"/>
          <ac:graphicFrameMkLst>
            <pc:docMk/>
            <pc:sldMk cId="3225413802" sldId="258"/>
            <ac:graphicFrameMk id="2" creationId="{A29120C1-6277-0B53-FAFF-0AB2B0AF7859}"/>
          </ac:graphicFrameMkLst>
        </pc:graphicFrameChg>
        <pc:graphicFrameChg chg="add mod">
          <ac:chgData name="Nathan Cook" userId="49b6733e7892a9b3" providerId="LiveId" clId="{E4E43ACE-A666-4657-8AAE-29E86E3E0EBF}" dt="2022-10-03T02:00:58.257" v="4056"/>
          <ac:graphicFrameMkLst>
            <pc:docMk/>
            <pc:sldMk cId="3225413802" sldId="258"/>
            <ac:graphicFrameMk id="16" creationId="{109B6092-4DA7-E9D1-2962-1DA92641C30E}"/>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19" creationId="{0F5F56D1-80C7-CF59-C3FE-34F05A2A43B5}"/>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20" creationId="{6420444F-FE31-B144-31A5-C901C7D9BCD5}"/>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21" creationId="{3716705A-6EE8-5C4D-0878-70ADC5413B1D}"/>
          </ac:graphicFrameMkLst>
        </pc:graphicFrameChg>
        <pc:graphicFrameChg chg="add mod modGraphic">
          <ac:chgData name="Nathan Cook" userId="49b6733e7892a9b3" providerId="LiveId" clId="{E4E43ACE-A666-4657-8AAE-29E86E3E0EBF}" dt="2022-10-03T02:15:34.380" v="4228" actId="552"/>
          <ac:graphicFrameMkLst>
            <pc:docMk/>
            <pc:sldMk cId="3225413802" sldId="258"/>
            <ac:graphicFrameMk id="22" creationId="{FD9EE905-F2B0-218E-1EB6-3BE720D1F05A}"/>
          </ac:graphicFrameMkLst>
        </pc:graphicFrameChg>
        <pc:graphicFrameChg chg="add mod modGraphic">
          <ac:chgData name="Nathan Cook" userId="49b6733e7892a9b3" providerId="LiveId" clId="{E4E43ACE-A666-4657-8AAE-29E86E3E0EBF}" dt="2022-10-05T04:59:41.656" v="5036" actId="1036"/>
          <ac:graphicFrameMkLst>
            <pc:docMk/>
            <pc:sldMk cId="3225413802" sldId="258"/>
            <ac:graphicFrameMk id="23" creationId="{CD72C154-825F-F7F4-B80D-073D0B0531BE}"/>
          </ac:graphicFrameMkLst>
        </pc:graphicFrameChg>
        <pc:graphicFrameChg chg="add mod modGraphic">
          <ac:chgData name="Nathan Cook" userId="49b6733e7892a9b3" providerId="LiveId" clId="{E4E43ACE-A666-4657-8AAE-29E86E3E0EBF}" dt="2022-10-05T04:59:54.520" v="5052" actId="1036"/>
          <ac:graphicFrameMkLst>
            <pc:docMk/>
            <pc:sldMk cId="3225413802" sldId="258"/>
            <ac:graphicFrameMk id="24" creationId="{66E5122D-D38D-0D82-AD98-554CDC29747C}"/>
          </ac:graphicFrameMkLst>
        </pc:graphicFrameChg>
        <pc:graphicFrameChg chg="add mod modGraphic">
          <ac:chgData name="Nathan Cook" userId="49b6733e7892a9b3" providerId="LiveId" clId="{E4E43ACE-A666-4657-8AAE-29E86E3E0EBF}" dt="2022-10-03T02:15:44.079" v="4229" actId="1076"/>
          <ac:graphicFrameMkLst>
            <pc:docMk/>
            <pc:sldMk cId="3225413802" sldId="258"/>
            <ac:graphicFrameMk id="25" creationId="{3D3C3BB6-DCB5-9FC4-7EFF-2A6EC98FA46A}"/>
          </ac:graphicFrameMkLst>
        </pc:graphicFrameChg>
        <pc:graphicFrameChg chg="add mod modGraphic">
          <ac:chgData name="Nathan Cook" userId="49b6733e7892a9b3" providerId="LiveId" clId="{E4E43ACE-A666-4657-8AAE-29E86E3E0EBF}" dt="2022-10-03T02:15:46.281" v="4230" actId="1076"/>
          <ac:graphicFrameMkLst>
            <pc:docMk/>
            <pc:sldMk cId="3225413802" sldId="258"/>
            <ac:graphicFrameMk id="36" creationId="{73A94D15-30E8-D682-3C54-F897A544CFE1}"/>
          </ac:graphicFrameMkLst>
        </pc:graphicFrameChg>
        <pc:picChg chg="mod">
          <ac:chgData name="Nathan Cook" userId="49b6733e7892a9b3" providerId="LiveId" clId="{E4E43ACE-A666-4657-8AAE-29E86E3E0EBF}" dt="2022-10-03T01:54:02.707" v="3924"/>
          <ac:picMkLst>
            <pc:docMk/>
            <pc:sldMk cId="3225413802" sldId="258"/>
            <ac:picMk id="5" creationId="{DF84E5D8-72DE-7BA1-F1E8-CF4EB2730D42}"/>
          </ac:picMkLst>
        </pc:picChg>
        <pc:picChg chg="mod">
          <ac:chgData name="Nathan Cook" userId="49b6733e7892a9b3" providerId="LiveId" clId="{E4E43ACE-A666-4657-8AAE-29E86E3E0EBF}" dt="2022-10-03T01:54:02.707" v="3924"/>
          <ac:picMkLst>
            <pc:docMk/>
            <pc:sldMk cId="3225413802" sldId="258"/>
            <ac:picMk id="8" creationId="{CBE5E2BD-68DD-BB4B-A526-E5501621A5DF}"/>
          </ac:picMkLst>
        </pc:picChg>
        <pc:picChg chg="mod">
          <ac:chgData name="Nathan Cook" userId="49b6733e7892a9b3" providerId="LiveId" clId="{E4E43ACE-A666-4657-8AAE-29E86E3E0EBF}" dt="2022-10-03T02:00:58.257" v="4056"/>
          <ac:picMkLst>
            <pc:docMk/>
            <pc:sldMk cId="3225413802" sldId="258"/>
            <ac:picMk id="11" creationId="{288765BD-B926-ACBD-4ED9-8917F4A9471C}"/>
          </ac:picMkLst>
        </pc:picChg>
        <pc:picChg chg="mod">
          <ac:chgData name="Nathan Cook" userId="49b6733e7892a9b3" providerId="LiveId" clId="{E4E43ACE-A666-4657-8AAE-29E86E3E0EBF}" dt="2022-10-03T02:00:58.257" v="4056"/>
          <ac:picMkLst>
            <pc:docMk/>
            <pc:sldMk cId="3225413802" sldId="258"/>
            <ac:picMk id="14" creationId="{83EA4A0E-5CEC-496A-8108-6BAFD635471D}"/>
          </ac:picMkLst>
        </pc:picChg>
        <pc:picChg chg="add mod">
          <ac:chgData name="Nathan Cook" userId="49b6733e7892a9b3" providerId="LiveId" clId="{E4E43ACE-A666-4657-8AAE-29E86E3E0EBF}" dt="2022-10-03T02:09:26.345" v="4117" actId="1076"/>
          <ac:picMkLst>
            <pc:docMk/>
            <pc:sldMk cId="3225413802" sldId="258"/>
            <ac:picMk id="18" creationId="{AAFD2B92-0D84-C95C-1C72-10A086469BC6}"/>
          </ac:picMkLst>
        </pc:picChg>
        <pc:picChg chg="add mod topLvl">
          <ac:chgData name="Nathan Cook" userId="49b6733e7892a9b3" providerId="LiveId" clId="{E4E43ACE-A666-4657-8AAE-29E86E3E0EBF}" dt="2022-10-03T20:36:03.048" v="4941" actId="164"/>
          <ac:picMkLst>
            <pc:docMk/>
            <pc:sldMk cId="3225413802" sldId="258"/>
            <ac:picMk id="37" creationId="{507142C4-3F52-A91C-FA64-784D3BC2FB71}"/>
          </ac:picMkLst>
        </pc:picChg>
        <pc:picChg chg="add mod topLvl">
          <ac:chgData name="Nathan Cook" userId="49b6733e7892a9b3" providerId="LiveId" clId="{E4E43ACE-A666-4657-8AAE-29E86E3E0EBF}" dt="2022-10-03T20:36:08.456" v="4942" actId="164"/>
          <ac:picMkLst>
            <pc:docMk/>
            <pc:sldMk cId="3225413802" sldId="258"/>
            <ac:picMk id="39" creationId="{AF0AC61A-4D1B-1856-57D9-0A885D408231}"/>
          </ac:picMkLst>
        </pc:picChg>
        <pc:picChg chg="add mod topLvl">
          <ac:chgData name="Nathan Cook" userId="49b6733e7892a9b3" providerId="LiveId" clId="{E4E43ACE-A666-4657-8AAE-29E86E3E0EBF}" dt="2022-10-03T20:36:16.192" v="4943" actId="164"/>
          <ac:picMkLst>
            <pc:docMk/>
            <pc:sldMk cId="3225413802" sldId="258"/>
            <ac:picMk id="41" creationId="{2264319F-06DE-2B67-4EF1-963226D920FE}"/>
          </ac:picMkLst>
        </pc:picChg>
        <pc:picChg chg="add mod">
          <ac:chgData name="Nathan Cook" userId="49b6733e7892a9b3" providerId="LiveId" clId="{E4E43ACE-A666-4657-8AAE-29E86E3E0EBF}" dt="2022-10-03T02:02:29.929" v="4061" actId="1076"/>
          <ac:picMkLst>
            <pc:docMk/>
            <pc:sldMk cId="3225413802" sldId="258"/>
            <ac:picMk id="45" creationId="{5DC84EF4-1E86-708A-3424-7C042E42F721}"/>
          </ac:picMkLst>
        </pc:picChg>
        <pc:cxnChg chg="add mod">
          <ac:chgData name="Nathan Cook" userId="49b6733e7892a9b3" providerId="LiveId" clId="{E4E43ACE-A666-4657-8AAE-29E86E3E0EBF}" dt="2022-10-03T02:15:00.186" v="4227" actId="552"/>
          <ac:cxnSpMkLst>
            <pc:docMk/>
            <pc:sldMk cId="3225413802" sldId="258"/>
            <ac:cxnSpMk id="26" creationId="{C99E6183-46A9-9F33-93B2-DA29D3899C24}"/>
          </ac:cxnSpMkLst>
        </pc:cxnChg>
        <pc:cxnChg chg="add mod">
          <ac:chgData name="Nathan Cook" userId="49b6733e7892a9b3" providerId="LiveId" clId="{E4E43ACE-A666-4657-8AAE-29E86E3E0EBF}" dt="2022-10-03T02:15:00.186" v="4227" actId="552"/>
          <ac:cxnSpMkLst>
            <pc:docMk/>
            <pc:sldMk cId="3225413802" sldId="258"/>
            <ac:cxnSpMk id="27" creationId="{3BA045D6-1B5E-7380-67E0-545BD6F4420D}"/>
          </ac:cxnSpMkLst>
        </pc:cxnChg>
      </pc:sldChg>
      <pc:sldChg chg="addSp delSp modSp new mod modTransition modAnim">
        <pc:chgData name="Nathan Cook" userId="49b6733e7892a9b3" providerId="LiveId" clId="{E4E43ACE-A666-4657-8AAE-29E86E3E0EBF}" dt="2022-10-05T05:00:12.583" v="5054"/>
        <pc:sldMkLst>
          <pc:docMk/>
          <pc:sldMk cId="2006974671" sldId="259"/>
        </pc:sldMkLst>
        <pc:spChg chg="add mod">
          <ac:chgData name="Nathan Cook" userId="49b6733e7892a9b3" providerId="LiveId" clId="{E4E43ACE-A666-4657-8AAE-29E86E3E0EBF}" dt="2022-10-03T02:29:29.125" v="4289"/>
          <ac:spMkLst>
            <pc:docMk/>
            <pc:sldMk cId="2006974671" sldId="259"/>
            <ac:spMk id="3" creationId="{1D7FB73B-9784-AA4B-0755-1E1063A58AC3}"/>
          </ac:spMkLst>
        </pc:spChg>
        <pc:spChg chg="add mod">
          <ac:chgData name="Nathan Cook" userId="49b6733e7892a9b3" providerId="LiveId" clId="{E4E43ACE-A666-4657-8AAE-29E86E3E0EBF}" dt="2022-10-03T02:29:29.125" v="4289"/>
          <ac:spMkLst>
            <pc:docMk/>
            <pc:sldMk cId="2006974671" sldId="259"/>
            <ac:spMk id="13" creationId="{F1689D03-B078-206B-B8B7-B1C575B55D34}"/>
          </ac:spMkLst>
        </pc:spChg>
        <pc:spChg chg="add mod">
          <ac:chgData name="Nathan Cook" userId="49b6733e7892a9b3" providerId="LiveId" clId="{E4E43ACE-A666-4657-8AAE-29E86E3E0EBF}" dt="2022-10-03T02:29:29.125" v="4289"/>
          <ac:spMkLst>
            <pc:docMk/>
            <pc:sldMk cId="2006974671" sldId="259"/>
            <ac:spMk id="14" creationId="{5F5E5852-A8FD-A5C2-A213-05113D9F5847}"/>
          </ac:spMkLst>
        </pc:spChg>
        <pc:spChg chg="add mod">
          <ac:chgData name="Nathan Cook" userId="49b6733e7892a9b3" providerId="LiveId" clId="{E4E43ACE-A666-4657-8AAE-29E86E3E0EBF}" dt="2022-10-03T02:29:29.125" v="4289"/>
          <ac:spMkLst>
            <pc:docMk/>
            <pc:sldMk cId="2006974671" sldId="259"/>
            <ac:spMk id="15" creationId="{190D2F28-FA5F-0648-B301-698B8D44B725}"/>
          </ac:spMkLst>
        </pc:spChg>
        <pc:spChg chg="add mod">
          <ac:chgData name="Nathan Cook" userId="49b6733e7892a9b3" providerId="LiveId" clId="{E4E43ACE-A666-4657-8AAE-29E86E3E0EBF}" dt="2022-10-03T02:29:29.125" v="4289"/>
          <ac:spMkLst>
            <pc:docMk/>
            <pc:sldMk cId="2006974671" sldId="259"/>
            <ac:spMk id="16" creationId="{6104F90E-DF0B-6309-5D00-0202AE4E9A0C}"/>
          </ac:spMkLst>
        </pc:spChg>
        <pc:spChg chg="add del mod">
          <ac:chgData name="Nathan Cook" userId="49b6733e7892a9b3" providerId="LiveId" clId="{E4E43ACE-A666-4657-8AAE-29E86E3E0EBF}" dt="2022-10-05T05:00:12.129" v="5053" actId="478"/>
          <ac:spMkLst>
            <pc:docMk/>
            <pc:sldMk cId="2006974671" sldId="259"/>
            <ac:spMk id="17" creationId="{9E3BC870-F012-3247-30F7-5D0300143111}"/>
          </ac:spMkLst>
        </pc:spChg>
        <pc:spChg chg="add del mod">
          <ac:chgData name="Nathan Cook" userId="49b6733e7892a9b3" providerId="LiveId" clId="{E4E43ACE-A666-4657-8AAE-29E86E3E0EBF}" dt="2022-10-05T05:00:12.129" v="5053" actId="478"/>
          <ac:spMkLst>
            <pc:docMk/>
            <pc:sldMk cId="2006974671" sldId="259"/>
            <ac:spMk id="18" creationId="{37074B55-9987-A82E-1C20-01CDEDCB1824}"/>
          </ac:spMkLst>
        </pc:spChg>
        <pc:spChg chg="add mod">
          <ac:chgData name="Nathan Cook" userId="49b6733e7892a9b3" providerId="LiveId" clId="{E4E43ACE-A666-4657-8AAE-29E86E3E0EBF}" dt="2022-10-03T02:29:29.125" v="4289"/>
          <ac:spMkLst>
            <pc:docMk/>
            <pc:sldMk cId="2006974671" sldId="259"/>
            <ac:spMk id="19" creationId="{CB35FC6D-ACEA-4CF7-B3EB-9E882FB909E8}"/>
          </ac:spMkLst>
        </pc:spChg>
        <pc:spChg chg="add mod">
          <ac:chgData name="Nathan Cook" userId="49b6733e7892a9b3" providerId="LiveId" clId="{E4E43ACE-A666-4657-8AAE-29E86E3E0EBF}" dt="2022-10-03T02:29:29.125" v="4289"/>
          <ac:spMkLst>
            <pc:docMk/>
            <pc:sldMk cId="2006974671" sldId="259"/>
            <ac:spMk id="20" creationId="{8E1C4CB4-14FD-78F4-D1B1-D653B2EDDDB0}"/>
          </ac:spMkLst>
        </pc:spChg>
        <pc:spChg chg="add del mod">
          <ac:chgData name="Nathan Cook" userId="49b6733e7892a9b3" providerId="LiveId" clId="{E4E43ACE-A666-4657-8AAE-29E86E3E0EBF}" dt="2022-10-03T20:36:35.764" v="4945" actId="478"/>
          <ac:spMkLst>
            <pc:docMk/>
            <pc:sldMk cId="2006974671" sldId="259"/>
            <ac:spMk id="23" creationId="{B7C2775B-5B11-9382-6AB2-428C11F41FB3}"/>
          </ac:spMkLst>
        </pc:spChg>
        <pc:spChg chg="add mod">
          <ac:chgData name="Nathan Cook" userId="49b6733e7892a9b3" providerId="LiveId" clId="{E4E43ACE-A666-4657-8AAE-29E86E3E0EBF}" dt="2022-10-05T05:00:12.583" v="5054"/>
          <ac:spMkLst>
            <pc:docMk/>
            <pc:sldMk cId="2006974671" sldId="259"/>
            <ac:spMk id="24" creationId="{5B33EFD0-9331-C957-1367-DBAAB88750B2}"/>
          </ac:spMkLst>
        </pc:spChg>
        <pc:spChg chg="add mod">
          <ac:chgData name="Nathan Cook" userId="49b6733e7892a9b3" providerId="LiveId" clId="{E4E43ACE-A666-4657-8AAE-29E86E3E0EBF}" dt="2022-10-05T05:00:12.583" v="5054"/>
          <ac:spMkLst>
            <pc:docMk/>
            <pc:sldMk cId="2006974671" sldId="259"/>
            <ac:spMk id="25" creationId="{92AC43E1-FC39-C3D2-251E-A7D97C596C78}"/>
          </ac:spMkLst>
        </pc:spChg>
        <pc:spChg chg="add del mod">
          <ac:chgData name="Nathan Cook" userId="49b6733e7892a9b3" providerId="LiveId" clId="{E4E43ACE-A666-4657-8AAE-29E86E3E0EBF}" dt="2022-10-03T20:36:33.328" v="4944" actId="478"/>
          <ac:spMkLst>
            <pc:docMk/>
            <pc:sldMk cId="2006974671" sldId="259"/>
            <ac:spMk id="25" creationId="{9F4341A1-D72B-06B5-269C-512373EF99A8}"/>
          </ac:spMkLst>
        </pc:spChg>
        <pc:spChg chg="add del mod">
          <ac:chgData name="Nathan Cook" userId="49b6733e7892a9b3" providerId="LiveId" clId="{E4E43ACE-A666-4657-8AAE-29E86E3E0EBF}" dt="2022-10-03T20:36:33.328" v="4944" actId="478"/>
          <ac:spMkLst>
            <pc:docMk/>
            <pc:sldMk cId="2006974671" sldId="259"/>
            <ac:spMk id="27" creationId="{43721929-1F6B-F9A2-560C-64778FDBBBF8}"/>
          </ac:spMkLst>
        </pc:spChg>
        <pc:spChg chg="add mod">
          <ac:chgData name="Nathan Cook" userId="49b6733e7892a9b3" providerId="LiveId" clId="{E4E43ACE-A666-4657-8AAE-29E86E3E0EBF}" dt="2022-10-03T02:29:29.125" v="4289"/>
          <ac:spMkLst>
            <pc:docMk/>
            <pc:sldMk cId="2006974671" sldId="259"/>
            <ac:spMk id="29" creationId="{6C086F75-6BB0-89B1-30E8-019E6121A024}"/>
          </ac:spMkLst>
        </pc:spChg>
        <pc:spChg chg="add mod">
          <ac:chgData name="Nathan Cook" userId="49b6733e7892a9b3" providerId="LiveId" clId="{E4E43ACE-A666-4657-8AAE-29E86E3E0EBF}" dt="2022-10-03T02:29:29.125" v="4289"/>
          <ac:spMkLst>
            <pc:docMk/>
            <pc:sldMk cId="2006974671" sldId="259"/>
            <ac:spMk id="30" creationId="{C63AE5DF-1FF3-02DE-44A9-A45D9F4FEE72}"/>
          </ac:spMkLst>
        </pc:spChg>
        <pc:spChg chg="mod">
          <ac:chgData name="Nathan Cook" userId="49b6733e7892a9b3" providerId="LiveId" clId="{E4E43ACE-A666-4657-8AAE-29E86E3E0EBF}" dt="2022-10-03T02:29:29.125" v="4289"/>
          <ac:spMkLst>
            <pc:docMk/>
            <pc:sldMk cId="2006974671" sldId="259"/>
            <ac:spMk id="33" creationId="{4E8B0001-F1B5-5D0C-C172-3AF4E6C9AE24}"/>
          </ac:spMkLst>
        </pc:spChg>
        <pc:spChg chg="mod">
          <ac:chgData name="Nathan Cook" userId="49b6733e7892a9b3" providerId="LiveId" clId="{E4E43ACE-A666-4657-8AAE-29E86E3E0EBF}" dt="2022-10-03T02:29:29.125" v="4289"/>
          <ac:spMkLst>
            <pc:docMk/>
            <pc:sldMk cId="2006974671" sldId="259"/>
            <ac:spMk id="36" creationId="{B9FD1952-471C-F74A-88A5-7E0DB8BB286F}"/>
          </ac:spMkLst>
        </pc:spChg>
        <pc:spChg chg="add mod">
          <ac:chgData name="Nathan Cook" userId="49b6733e7892a9b3" providerId="LiveId" clId="{E4E43ACE-A666-4657-8AAE-29E86E3E0EBF}" dt="2022-10-03T02:29:29.125" v="4289"/>
          <ac:spMkLst>
            <pc:docMk/>
            <pc:sldMk cId="2006974671" sldId="259"/>
            <ac:spMk id="38" creationId="{C95A75EE-6D86-339C-2B87-93CFCD95C7C2}"/>
          </ac:spMkLst>
        </pc:spChg>
        <pc:spChg chg="mod">
          <ac:chgData name="Nathan Cook" userId="49b6733e7892a9b3" providerId="LiveId" clId="{E4E43ACE-A666-4657-8AAE-29E86E3E0EBF}" dt="2022-10-03T20:36:36.597" v="4946"/>
          <ac:spMkLst>
            <pc:docMk/>
            <pc:sldMk cId="2006974671" sldId="259"/>
            <ac:spMk id="42" creationId="{3C8C754B-6648-FC22-949D-2BF584BBB422}"/>
          </ac:spMkLst>
        </pc:spChg>
        <pc:spChg chg="mod">
          <ac:chgData name="Nathan Cook" userId="49b6733e7892a9b3" providerId="LiveId" clId="{E4E43ACE-A666-4657-8AAE-29E86E3E0EBF}" dt="2022-10-03T20:36:36.597" v="4946"/>
          <ac:spMkLst>
            <pc:docMk/>
            <pc:sldMk cId="2006974671" sldId="259"/>
            <ac:spMk id="45" creationId="{D8BD463D-3987-BA6C-D7A9-A2AE563BFC78}"/>
          </ac:spMkLst>
        </pc:spChg>
        <pc:spChg chg="add mod">
          <ac:chgData name="Nathan Cook" userId="49b6733e7892a9b3" providerId="LiveId" clId="{E4E43ACE-A666-4657-8AAE-29E86E3E0EBF}" dt="2022-10-03T02:56:20.024" v="4457" actId="1076"/>
          <ac:spMkLst>
            <pc:docMk/>
            <pc:sldMk cId="2006974671" sldId="259"/>
            <ac:spMk id="48" creationId="{ED6D911F-CF88-79A2-7570-B5794A69F360}"/>
          </ac:spMkLst>
        </pc:spChg>
        <pc:spChg chg="add mod">
          <ac:chgData name="Nathan Cook" userId="49b6733e7892a9b3" providerId="LiveId" clId="{E4E43ACE-A666-4657-8AAE-29E86E3E0EBF}" dt="2022-10-03T02:56:04.872" v="4455" actId="1076"/>
          <ac:spMkLst>
            <pc:docMk/>
            <pc:sldMk cId="2006974671" sldId="259"/>
            <ac:spMk id="49" creationId="{F734A181-F616-898A-3F39-3214D92D53FA}"/>
          </ac:spMkLst>
        </pc:spChg>
        <pc:spChg chg="add mod">
          <ac:chgData name="Nathan Cook" userId="49b6733e7892a9b3" providerId="LiveId" clId="{E4E43ACE-A666-4657-8AAE-29E86E3E0EBF}" dt="2022-10-03T02:51:20.471" v="4432"/>
          <ac:spMkLst>
            <pc:docMk/>
            <pc:sldMk cId="2006974671" sldId="259"/>
            <ac:spMk id="50" creationId="{A631B654-C7FD-4519-7A51-6F0246F43973}"/>
          </ac:spMkLst>
        </pc:spChg>
        <pc:spChg chg="add mod">
          <ac:chgData name="Nathan Cook" userId="49b6733e7892a9b3" providerId="LiveId" clId="{E4E43ACE-A666-4657-8AAE-29E86E3E0EBF}" dt="2022-10-03T02:51:20.471" v="4432"/>
          <ac:spMkLst>
            <pc:docMk/>
            <pc:sldMk cId="2006974671" sldId="259"/>
            <ac:spMk id="51" creationId="{3D44670F-10E3-0324-2AA9-EE964CDB834E}"/>
          </ac:spMkLst>
        </pc:spChg>
        <pc:spChg chg="mod">
          <ac:chgData name="Nathan Cook" userId="49b6733e7892a9b3" providerId="LiveId" clId="{E4E43ACE-A666-4657-8AAE-29E86E3E0EBF}" dt="2022-10-03T20:36:36.597" v="4946"/>
          <ac:spMkLst>
            <pc:docMk/>
            <pc:sldMk cId="2006974671" sldId="259"/>
            <ac:spMk id="52" creationId="{097E5F5A-0533-CC87-9330-CF28708BEC97}"/>
          </ac:spMkLst>
        </pc:spChg>
        <pc:grpChg chg="add mod">
          <ac:chgData name="Nathan Cook" userId="49b6733e7892a9b3" providerId="LiveId" clId="{E4E43ACE-A666-4657-8AAE-29E86E3E0EBF}" dt="2022-10-03T02:29:29.125" v="4289"/>
          <ac:grpSpMkLst>
            <pc:docMk/>
            <pc:sldMk cId="2006974671" sldId="259"/>
            <ac:grpSpMk id="31" creationId="{46F40032-DD69-CB93-D946-9F6493299A02}"/>
          </ac:grpSpMkLst>
        </pc:grpChg>
        <pc:grpChg chg="add mod">
          <ac:chgData name="Nathan Cook" userId="49b6733e7892a9b3" providerId="LiveId" clId="{E4E43ACE-A666-4657-8AAE-29E86E3E0EBF}" dt="2022-10-03T02:29:29.125" v="4289"/>
          <ac:grpSpMkLst>
            <pc:docMk/>
            <pc:sldMk cId="2006974671" sldId="259"/>
            <ac:grpSpMk id="34" creationId="{795B4FAD-C22D-7304-6DDA-D45EA09D90D2}"/>
          </ac:grpSpMkLst>
        </pc:grpChg>
        <pc:grpChg chg="add mod">
          <ac:chgData name="Nathan Cook" userId="49b6733e7892a9b3" providerId="LiveId" clId="{E4E43ACE-A666-4657-8AAE-29E86E3E0EBF}" dt="2022-10-03T20:36:36.597" v="4946"/>
          <ac:grpSpMkLst>
            <pc:docMk/>
            <pc:sldMk cId="2006974671" sldId="259"/>
            <ac:grpSpMk id="40" creationId="{13FBBB73-0344-67BF-AFA2-D602D8D8BA30}"/>
          </ac:grpSpMkLst>
        </pc:grpChg>
        <pc:grpChg chg="add mod">
          <ac:chgData name="Nathan Cook" userId="49b6733e7892a9b3" providerId="LiveId" clId="{E4E43ACE-A666-4657-8AAE-29E86E3E0EBF}" dt="2022-10-03T20:36:36.597" v="4946"/>
          <ac:grpSpMkLst>
            <pc:docMk/>
            <pc:sldMk cId="2006974671" sldId="259"/>
            <ac:grpSpMk id="43" creationId="{38592EBC-E6BA-A51B-AAFD-E3117EB66F4B}"/>
          </ac:grpSpMkLst>
        </pc:grpChg>
        <pc:grpChg chg="add mod">
          <ac:chgData name="Nathan Cook" userId="49b6733e7892a9b3" providerId="LiveId" clId="{E4E43ACE-A666-4657-8AAE-29E86E3E0EBF}" dt="2022-10-03T20:36:36.597" v="4946"/>
          <ac:grpSpMkLst>
            <pc:docMk/>
            <pc:sldMk cId="2006974671" sldId="259"/>
            <ac:grpSpMk id="46" creationId="{C152349C-C445-A164-2059-C07ADC1BEAD7}"/>
          </ac:grpSpMkLst>
        </pc:grpChg>
        <pc:graphicFrameChg chg="add mod">
          <ac:chgData name="Nathan Cook" userId="49b6733e7892a9b3" providerId="LiveId" clId="{E4E43ACE-A666-4657-8AAE-29E86E3E0EBF}" dt="2022-10-03T02:29:29.125" v="4289"/>
          <ac:graphicFrameMkLst>
            <pc:docMk/>
            <pc:sldMk cId="2006974671" sldId="259"/>
            <ac:graphicFrameMk id="4" creationId="{9944565E-4450-D081-E0B5-493D5673691D}"/>
          </ac:graphicFrameMkLst>
        </pc:graphicFrameChg>
        <pc:graphicFrameChg chg="add mod">
          <ac:chgData name="Nathan Cook" userId="49b6733e7892a9b3" providerId="LiveId" clId="{E4E43ACE-A666-4657-8AAE-29E86E3E0EBF}" dt="2022-10-03T02:29:29.125" v="4289"/>
          <ac:graphicFrameMkLst>
            <pc:docMk/>
            <pc:sldMk cId="2006974671" sldId="259"/>
            <ac:graphicFrameMk id="5" creationId="{C3F225FF-063B-656E-D977-7A4A6E941AE6}"/>
          </ac:graphicFrameMkLst>
        </pc:graphicFrameChg>
        <pc:graphicFrameChg chg="add mod">
          <ac:chgData name="Nathan Cook" userId="49b6733e7892a9b3" providerId="LiveId" clId="{E4E43ACE-A666-4657-8AAE-29E86E3E0EBF}" dt="2022-10-03T02:29:29.125" v="4289"/>
          <ac:graphicFrameMkLst>
            <pc:docMk/>
            <pc:sldMk cId="2006974671" sldId="259"/>
            <ac:graphicFrameMk id="6" creationId="{556E05A1-3C9C-5EF6-10FD-AA42FC6F5F92}"/>
          </ac:graphicFrameMkLst>
        </pc:graphicFrameChg>
        <pc:graphicFrameChg chg="add mod">
          <ac:chgData name="Nathan Cook" userId="49b6733e7892a9b3" providerId="LiveId" clId="{E4E43ACE-A666-4657-8AAE-29E86E3E0EBF}" dt="2022-10-03T02:29:29.125" v="4289"/>
          <ac:graphicFrameMkLst>
            <pc:docMk/>
            <pc:sldMk cId="2006974671" sldId="259"/>
            <ac:graphicFrameMk id="7" creationId="{889A5EAF-6680-DAD1-4E18-049C6C5F27B2}"/>
          </ac:graphicFrameMkLst>
        </pc:graphicFrameChg>
        <pc:graphicFrameChg chg="add del mod modGraphic">
          <ac:chgData name="Nathan Cook" userId="49b6733e7892a9b3" providerId="LiveId" clId="{E4E43ACE-A666-4657-8AAE-29E86E3E0EBF}" dt="2022-10-05T05:00:12.129" v="5053" actId="478"/>
          <ac:graphicFrameMkLst>
            <pc:docMk/>
            <pc:sldMk cId="2006974671" sldId="259"/>
            <ac:graphicFrameMk id="8" creationId="{D0F5A9ED-CBF9-46C8-523D-B5153C001ACC}"/>
          </ac:graphicFrameMkLst>
        </pc:graphicFrameChg>
        <pc:graphicFrameChg chg="add del mod modGraphic">
          <ac:chgData name="Nathan Cook" userId="49b6733e7892a9b3" providerId="LiveId" clId="{E4E43ACE-A666-4657-8AAE-29E86E3E0EBF}" dt="2022-10-05T05:00:12.129" v="5053" actId="478"/>
          <ac:graphicFrameMkLst>
            <pc:docMk/>
            <pc:sldMk cId="2006974671" sldId="259"/>
            <ac:graphicFrameMk id="9" creationId="{74862FF3-01CC-83AF-8254-0BF3E4902542}"/>
          </ac:graphicFrameMkLst>
        </pc:graphicFrameChg>
        <pc:graphicFrameChg chg="add mod">
          <ac:chgData name="Nathan Cook" userId="49b6733e7892a9b3" providerId="LiveId" clId="{E4E43ACE-A666-4657-8AAE-29E86E3E0EBF}" dt="2022-10-03T02:29:29.125" v="4289"/>
          <ac:graphicFrameMkLst>
            <pc:docMk/>
            <pc:sldMk cId="2006974671" sldId="259"/>
            <ac:graphicFrameMk id="10" creationId="{8CF1F75C-1D7B-8856-D3D4-876E05AED032}"/>
          </ac:graphicFrameMkLst>
        </pc:graphicFrameChg>
        <pc:graphicFrameChg chg="add mod">
          <ac:chgData name="Nathan Cook" userId="49b6733e7892a9b3" providerId="LiveId" clId="{E4E43ACE-A666-4657-8AAE-29E86E3E0EBF}" dt="2022-10-03T02:29:29.125" v="4289"/>
          <ac:graphicFrameMkLst>
            <pc:docMk/>
            <pc:sldMk cId="2006974671" sldId="259"/>
            <ac:graphicFrameMk id="21" creationId="{B3617126-4D3E-D2AA-1C2E-99D4DF8486B3}"/>
          </ac:graphicFrameMkLst>
        </pc:graphicFrameChg>
        <pc:graphicFrameChg chg="add mod">
          <ac:chgData name="Nathan Cook" userId="49b6733e7892a9b3" providerId="LiveId" clId="{E4E43ACE-A666-4657-8AAE-29E86E3E0EBF}" dt="2022-10-05T05:00:12.583" v="5054"/>
          <ac:graphicFrameMkLst>
            <pc:docMk/>
            <pc:sldMk cId="2006974671" sldId="259"/>
            <ac:graphicFrameMk id="22" creationId="{AA08EF5F-6A36-9137-1367-B6CA1C9084CD}"/>
          </ac:graphicFrameMkLst>
        </pc:graphicFrameChg>
        <pc:graphicFrameChg chg="add mod">
          <ac:chgData name="Nathan Cook" userId="49b6733e7892a9b3" providerId="LiveId" clId="{E4E43ACE-A666-4657-8AAE-29E86E3E0EBF}" dt="2022-10-05T05:00:12.583" v="5054"/>
          <ac:graphicFrameMkLst>
            <pc:docMk/>
            <pc:sldMk cId="2006974671" sldId="259"/>
            <ac:graphicFrameMk id="23" creationId="{AF8F389B-027D-2F18-A605-494E94592D46}"/>
          </ac:graphicFrameMkLst>
        </pc:graphicFrameChg>
        <pc:graphicFrameChg chg="add mod">
          <ac:chgData name="Nathan Cook" userId="49b6733e7892a9b3" providerId="LiveId" clId="{E4E43ACE-A666-4657-8AAE-29E86E3E0EBF}" dt="2022-10-03T02:29:29.125" v="4289"/>
          <ac:graphicFrameMkLst>
            <pc:docMk/>
            <pc:sldMk cId="2006974671" sldId="259"/>
            <ac:graphicFrameMk id="37" creationId="{5CCB3BC9-B663-5C86-750A-6995BEA75433}"/>
          </ac:graphicFrameMkLst>
        </pc:graphicFrameChg>
        <pc:picChg chg="add mod">
          <ac:chgData name="Nathan Cook" userId="49b6733e7892a9b3" providerId="LiveId" clId="{E4E43ACE-A666-4657-8AAE-29E86E3E0EBF}" dt="2022-10-03T02:29:29.125" v="4289"/>
          <ac:picMkLst>
            <pc:docMk/>
            <pc:sldMk cId="2006974671" sldId="259"/>
            <ac:picMk id="2" creationId="{37AB4651-62D5-68B1-3A3D-9974B54D7528}"/>
          </ac:picMkLst>
        </pc:picChg>
        <pc:picChg chg="add del mod">
          <ac:chgData name="Nathan Cook" userId="49b6733e7892a9b3" providerId="LiveId" clId="{E4E43ACE-A666-4657-8AAE-29E86E3E0EBF}" dt="2022-10-03T20:36:33.328" v="4944" actId="478"/>
          <ac:picMkLst>
            <pc:docMk/>
            <pc:sldMk cId="2006974671" sldId="259"/>
            <ac:picMk id="22" creationId="{3357CAB0-72B7-D62B-40B5-1AB9A3A9838D}"/>
          </ac:picMkLst>
        </pc:picChg>
        <pc:picChg chg="add del mod">
          <ac:chgData name="Nathan Cook" userId="49b6733e7892a9b3" providerId="LiveId" clId="{E4E43ACE-A666-4657-8AAE-29E86E3E0EBF}" dt="2022-10-03T20:36:33.328" v="4944" actId="478"/>
          <ac:picMkLst>
            <pc:docMk/>
            <pc:sldMk cId="2006974671" sldId="259"/>
            <ac:picMk id="24" creationId="{76D73DB3-6B34-6E99-8289-783B0404F3BF}"/>
          </ac:picMkLst>
        </pc:picChg>
        <pc:picChg chg="add del mod">
          <ac:chgData name="Nathan Cook" userId="49b6733e7892a9b3" providerId="LiveId" clId="{E4E43ACE-A666-4657-8AAE-29E86E3E0EBF}" dt="2022-10-03T20:36:33.328" v="4944" actId="478"/>
          <ac:picMkLst>
            <pc:docMk/>
            <pc:sldMk cId="2006974671" sldId="259"/>
            <ac:picMk id="26" creationId="{6C4A4921-6878-41B1-67EC-986F8CD482BB}"/>
          </ac:picMkLst>
        </pc:picChg>
        <pc:picChg chg="add mod">
          <ac:chgData name="Nathan Cook" userId="49b6733e7892a9b3" providerId="LiveId" clId="{E4E43ACE-A666-4657-8AAE-29E86E3E0EBF}" dt="2022-10-03T02:29:29.125" v="4289"/>
          <ac:picMkLst>
            <pc:docMk/>
            <pc:sldMk cId="2006974671" sldId="259"/>
            <ac:picMk id="28" creationId="{BCDA0F30-58B3-066B-822F-09E4B213E6EE}"/>
          </ac:picMkLst>
        </pc:picChg>
        <pc:picChg chg="mod">
          <ac:chgData name="Nathan Cook" userId="49b6733e7892a9b3" providerId="LiveId" clId="{E4E43ACE-A666-4657-8AAE-29E86E3E0EBF}" dt="2022-10-03T02:29:29.125" v="4289"/>
          <ac:picMkLst>
            <pc:docMk/>
            <pc:sldMk cId="2006974671" sldId="259"/>
            <ac:picMk id="32" creationId="{CE32C75E-CAE9-5F76-3E72-D0BF801E8BBC}"/>
          </ac:picMkLst>
        </pc:picChg>
        <pc:picChg chg="mod">
          <ac:chgData name="Nathan Cook" userId="49b6733e7892a9b3" providerId="LiveId" clId="{E4E43ACE-A666-4657-8AAE-29E86E3E0EBF}" dt="2022-10-03T02:29:29.125" v="4289"/>
          <ac:picMkLst>
            <pc:docMk/>
            <pc:sldMk cId="2006974671" sldId="259"/>
            <ac:picMk id="35" creationId="{81F07390-AAFA-D4A3-9DD5-B8779A077C41}"/>
          </ac:picMkLst>
        </pc:picChg>
        <pc:picChg chg="add mod">
          <ac:chgData name="Nathan Cook" userId="49b6733e7892a9b3" providerId="LiveId" clId="{E4E43ACE-A666-4657-8AAE-29E86E3E0EBF}" dt="2022-10-03T02:57:01.560" v="4461" actId="1076"/>
          <ac:picMkLst>
            <pc:docMk/>
            <pc:sldMk cId="2006974671" sldId="259"/>
            <ac:picMk id="39" creationId="{E647FE6C-27DE-0081-9044-84AB7B3DAC10}"/>
          </ac:picMkLst>
        </pc:picChg>
        <pc:picChg chg="add del mod">
          <ac:chgData name="Nathan Cook" userId="49b6733e7892a9b3" providerId="LiveId" clId="{E4E43ACE-A666-4657-8AAE-29E86E3E0EBF}" dt="2022-10-03T02:34:57.613" v="4318" actId="478"/>
          <ac:picMkLst>
            <pc:docMk/>
            <pc:sldMk cId="2006974671" sldId="259"/>
            <ac:picMk id="40" creationId="{271E65DA-A770-4A9B-1AA0-77B84EB55C2E}"/>
          </ac:picMkLst>
        </pc:picChg>
        <pc:picChg chg="mod">
          <ac:chgData name="Nathan Cook" userId="49b6733e7892a9b3" providerId="LiveId" clId="{E4E43ACE-A666-4657-8AAE-29E86E3E0EBF}" dt="2022-10-03T20:36:36.597" v="4946"/>
          <ac:picMkLst>
            <pc:docMk/>
            <pc:sldMk cId="2006974671" sldId="259"/>
            <ac:picMk id="41" creationId="{5EF29842-B469-F410-7055-789A268CAA90}"/>
          </ac:picMkLst>
        </pc:picChg>
        <pc:picChg chg="add del mod">
          <ac:chgData name="Nathan Cook" userId="49b6733e7892a9b3" providerId="LiveId" clId="{E4E43ACE-A666-4657-8AAE-29E86E3E0EBF}" dt="2022-10-03T02:34:57.613" v="4318" actId="478"/>
          <ac:picMkLst>
            <pc:docMk/>
            <pc:sldMk cId="2006974671" sldId="259"/>
            <ac:picMk id="41" creationId="{BB9D0ADE-DDAD-829A-B2A0-A6EC21842989}"/>
          </ac:picMkLst>
        </pc:picChg>
        <pc:picChg chg="add del mod">
          <ac:chgData name="Nathan Cook" userId="49b6733e7892a9b3" providerId="LiveId" clId="{E4E43ACE-A666-4657-8AAE-29E86E3E0EBF}" dt="2022-10-03T02:34:57.613" v="4318" actId="478"/>
          <ac:picMkLst>
            <pc:docMk/>
            <pc:sldMk cId="2006974671" sldId="259"/>
            <ac:picMk id="42" creationId="{31496BD3-D00D-56B8-A172-E92028DD821F}"/>
          </ac:picMkLst>
        </pc:picChg>
        <pc:picChg chg="add del mod">
          <ac:chgData name="Nathan Cook" userId="49b6733e7892a9b3" providerId="LiveId" clId="{E4E43ACE-A666-4657-8AAE-29E86E3E0EBF}" dt="2022-10-03T02:34:57.613" v="4318" actId="478"/>
          <ac:picMkLst>
            <pc:docMk/>
            <pc:sldMk cId="2006974671" sldId="259"/>
            <ac:picMk id="43" creationId="{AB178047-FD1F-8953-C076-9FD319221530}"/>
          </ac:picMkLst>
        </pc:picChg>
        <pc:picChg chg="mod">
          <ac:chgData name="Nathan Cook" userId="49b6733e7892a9b3" providerId="LiveId" clId="{E4E43ACE-A666-4657-8AAE-29E86E3E0EBF}" dt="2022-10-03T20:36:36.597" v="4946"/>
          <ac:picMkLst>
            <pc:docMk/>
            <pc:sldMk cId="2006974671" sldId="259"/>
            <ac:picMk id="44" creationId="{DA3DDDEE-CF91-ECD9-C6DD-1433B47D1C03}"/>
          </ac:picMkLst>
        </pc:picChg>
        <pc:picChg chg="add del mod">
          <ac:chgData name="Nathan Cook" userId="49b6733e7892a9b3" providerId="LiveId" clId="{E4E43ACE-A666-4657-8AAE-29E86E3E0EBF}" dt="2022-10-03T02:34:57.613" v="4318" actId="478"/>
          <ac:picMkLst>
            <pc:docMk/>
            <pc:sldMk cId="2006974671" sldId="259"/>
            <ac:picMk id="44" creationId="{F116842A-C8E9-D6AC-613B-EE7E2903E054}"/>
          </ac:picMkLst>
        </pc:picChg>
        <pc:picChg chg="add del mod">
          <ac:chgData name="Nathan Cook" userId="49b6733e7892a9b3" providerId="LiveId" clId="{E4E43ACE-A666-4657-8AAE-29E86E3E0EBF}" dt="2022-10-03T02:34:57.613" v="4318" actId="478"/>
          <ac:picMkLst>
            <pc:docMk/>
            <pc:sldMk cId="2006974671" sldId="259"/>
            <ac:picMk id="45" creationId="{B88A5AE7-D228-3D35-FCF1-801764C944E8}"/>
          </ac:picMkLst>
        </pc:picChg>
        <pc:picChg chg="add del mod">
          <ac:chgData name="Nathan Cook" userId="49b6733e7892a9b3" providerId="LiveId" clId="{E4E43ACE-A666-4657-8AAE-29E86E3E0EBF}" dt="2022-10-03T02:34:57.613" v="4318" actId="478"/>
          <ac:picMkLst>
            <pc:docMk/>
            <pc:sldMk cId="2006974671" sldId="259"/>
            <ac:picMk id="46" creationId="{BD18E2A5-9F6C-8201-264F-AADD332ABECF}"/>
          </ac:picMkLst>
        </pc:picChg>
        <pc:picChg chg="mod">
          <ac:chgData name="Nathan Cook" userId="49b6733e7892a9b3" providerId="LiveId" clId="{E4E43ACE-A666-4657-8AAE-29E86E3E0EBF}" dt="2022-10-03T20:36:36.597" v="4946"/>
          <ac:picMkLst>
            <pc:docMk/>
            <pc:sldMk cId="2006974671" sldId="259"/>
            <ac:picMk id="47" creationId="{9C706FAA-5A42-BB28-44F0-304011E1B8CE}"/>
          </ac:picMkLst>
        </pc:picChg>
        <pc:picChg chg="add del mod">
          <ac:chgData name="Nathan Cook" userId="49b6733e7892a9b3" providerId="LiveId" clId="{E4E43ACE-A666-4657-8AAE-29E86E3E0EBF}" dt="2022-10-03T02:34:57.613" v="4318" actId="478"/>
          <ac:picMkLst>
            <pc:docMk/>
            <pc:sldMk cId="2006974671" sldId="259"/>
            <ac:picMk id="47" creationId="{A8FCE9A9-11FE-E1C5-90B2-55E326EBF6BE}"/>
          </ac:picMkLst>
        </pc:picChg>
        <pc:cxnChg chg="add mod">
          <ac:chgData name="Nathan Cook" userId="49b6733e7892a9b3" providerId="LiveId" clId="{E4E43ACE-A666-4657-8AAE-29E86E3E0EBF}" dt="2022-10-03T02:29:29.125" v="4289"/>
          <ac:cxnSpMkLst>
            <pc:docMk/>
            <pc:sldMk cId="2006974671" sldId="259"/>
            <ac:cxnSpMk id="11" creationId="{27668139-1EB2-3243-F2AF-2A06955F413B}"/>
          </ac:cxnSpMkLst>
        </pc:cxnChg>
        <pc:cxnChg chg="add mod">
          <ac:chgData name="Nathan Cook" userId="49b6733e7892a9b3" providerId="LiveId" clId="{E4E43ACE-A666-4657-8AAE-29E86E3E0EBF}" dt="2022-10-03T02:29:29.125" v="4289"/>
          <ac:cxnSpMkLst>
            <pc:docMk/>
            <pc:sldMk cId="2006974671" sldId="259"/>
            <ac:cxnSpMk id="12" creationId="{CDC9C691-B39D-1C92-FCA8-E23FED7191B8}"/>
          </ac:cxnSpMkLst>
        </pc:cxnChg>
      </pc:sldChg>
      <pc:sldChg chg="addSp delSp modSp add mod modAnim">
        <pc:chgData name="Nathan Cook" userId="49b6733e7892a9b3" providerId="LiveId" clId="{E4E43ACE-A666-4657-8AAE-29E86E3E0EBF}" dt="2022-10-05T05:00:27.732" v="5056"/>
        <pc:sldMkLst>
          <pc:docMk/>
          <pc:sldMk cId="1160001544" sldId="260"/>
        </pc:sldMkLst>
        <pc:spChg chg="del">
          <ac:chgData name="Nathan Cook" userId="49b6733e7892a9b3" providerId="LiveId" clId="{E4E43ACE-A666-4657-8AAE-29E86E3E0EBF}" dt="2022-10-05T05:00:26.870" v="5055" actId="478"/>
          <ac:spMkLst>
            <pc:docMk/>
            <pc:sldMk cId="1160001544" sldId="260"/>
            <ac:spMk id="17" creationId="{9E3BC870-F012-3247-30F7-5D0300143111}"/>
          </ac:spMkLst>
        </pc:spChg>
        <pc:spChg chg="del">
          <ac:chgData name="Nathan Cook" userId="49b6733e7892a9b3" providerId="LiveId" clId="{E4E43ACE-A666-4657-8AAE-29E86E3E0EBF}" dt="2022-10-05T05:00:26.870" v="5055" actId="478"/>
          <ac:spMkLst>
            <pc:docMk/>
            <pc:sldMk cId="1160001544" sldId="260"/>
            <ac:spMk id="18" creationId="{37074B55-9987-A82E-1C20-01CDEDCB1824}"/>
          </ac:spMkLst>
        </pc:spChg>
        <pc:spChg chg="del">
          <ac:chgData name="Nathan Cook" userId="49b6733e7892a9b3" providerId="LiveId" clId="{E4E43ACE-A666-4657-8AAE-29E86E3E0EBF}" dt="2022-10-03T20:36:43.175" v="4947" actId="478"/>
          <ac:spMkLst>
            <pc:docMk/>
            <pc:sldMk cId="1160001544" sldId="260"/>
            <ac:spMk id="23" creationId="{B7C2775B-5B11-9382-6AB2-428C11F41FB3}"/>
          </ac:spMkLst>
        </pc:spChg>
        <pc:spChg chg="add mod">
          <ac:chgData name="Nathan Cook" userId="49b6733e7892a9b3" providerId="LiveId" clId="{E4E43ACE-A666-4657-8AAE-29E86E3E0EBF}" dt="2022-10-05T05:00:27.732" v="5056"/>
          <ac:spMkLst>
            <pc:docMk/>
            <pc:sldMk cId="1160001544" sldId="260"/>
            <ac:spMk id="24" creationId="{F8E4936B-7701-08CF-C515-1E4D4964438D}"/>
          </ac:spMkLst>
        </pc:spChg>
        <pc:spChg chg="add mod">
          <ac:chgData name="Nathan Cook" userId="49b6733e7892a9b3" providerId="LiveId" clId="{E4E43ACE-A666-4657-8AAE-29E86E3E0EBF}" dt="2022-10-05T05:00:27.732" v="5056"/>
          <ac:spMkLst>
            <pc:docMk/>
            <pc:sldMk cId="1160001544" sldId="260"/>
            <ac:spMk id="25" creationId="{91A6B6E1-B1D9-E3B4-EA94-B7371EB3FEB8}"/>
          </ac:spMkLst>
        </pc:spChg>
        <pc:spChg chg="del">
          <ac:chgData name="Nathan Cook" userId="49b6733e7892a9b3" providerId="LiveId" clId="{E4E43ACE-A666-4657-8AAE-29E86E3E0EBF}" dt="2022-10-03T20:36:43.175" v="4947" actId="478"/>
          <ac:spMkLst>
            <pc:docMk/>
            <pc:sldMk cId="1160001544" sldId="260"/>
            <ac:spMk id="25" creationId="{9F4341A1-D72B-06B5-269C-512373EF99A8}"/>
          </ac:spMkLst>
        </pc:spChg>
        <pc:spChg chg="del">
          <ac:chgData name="Nathan Cook" userId="49b6733e7892a9b3" providerId="LiveId" clId="{E4E43ACE-A666-4657-8AAE-29E86E3E0EBF}" dt="2022-10-03T20:36:43.175" v="4947" actId="478"/>
          <ac:spMkLst>
            <pc:docMk/>
            <pc:sldMk cId="1160001544" sldId="260"/>
            <ac:spMk id="27" creationId="{43721929-1F6B-F9A2-560C-64778FDBBBF8}"/>
          </ac:spMkLst>
        </pc:spChg>
        <pc:spChg chg="mod">
          <ac:chgData name="Nathan Cook" userId="49b6733e7892a9b3" providerId="LiveId" clId="{E4E43ACE-A666-4657-8AAE-29E86E3E0EBF}" dt="2022-10-03T20:36:43.631" v="4948"/>
          <ac:spMkLst>
            <pc:docMk/>
            <pc:sldMk cId="1160001544" sldId="260"/>
            <ac:spMk id="44" creationId="{4A7BFEA6-60D6-BDFA-A280-889537187347}"/>
          </ac:spMkLst>
        </pc:spChg>
        <pc:spChg chg="mod">
          <ac:chgData name="Nathan Cook" userId="49b6733e7892a9b3" providerId="LiveId" clId="{E4E43ACE-A666-4657-8AAE-29E86E3E0EBF}" dt="2022-10-03T20:36:43.631" v="4948"/>
          <ac:spMkLst>
            <pc:docMk/>
            <pc:sldMk cId="1160001544" sldId="260"/>
            <ac:spMk id="47" creationId="{8417B59E-286D-9179-DF91-BAE6641BCF4A}"/>
          </ac:spMkLst>
        </pc:spChg>
        <pc:spChg chg="del">
          <ac:chgData name="Nathan Cook" userId="49b6733e7892a9b3" providerId="LiveId" clId="{E4E43ACE-A666-4657-8AAE-29E86E3E0EBF}" dt="2022-10-03T02:57:10.164" v="4462" actId="478"/>
          <ac:spMkLst>
            <pc:docMk/>
            <pc:sldMk cId="1160001544" sldId="260"/>
            <ac:spMk id="48" creationId="{ED6D911F-CF88-79A2-7570-B5794A69F360}"/>
          </ac:spMkLst>
        </pc:spChg>
        <pc:spChg chg="del mod">
          <ac:chgData name="Nathan Cook" userId="49b6733e7892a9b3" providerId="LiveId" clId="{E4E43ACE-A666-4657-8AAE-29E86E3E0EBF}" dt="2022-10-03T02:57:10.164" v="4462" actId="478"/>
          <ac:spMkLst>
            <pc:docMk/>
            <pc:sldMk cId="1160001544" sldId="260"/>
            <ac:spMk id="49" creationId="{F734A181-F616-898A-3F39-3214D92D53FA}"/>
          </ac:spMkLst>
        </pc:spChg>
        <pc:spChg chg="mod">
          <ac:chgData name="Nathan Cook" userId="49b6733e7892a9b3" providerId="LiveId" clId="{E4E43ACE-A666-4657-8AAE-29E86E3E0EBF}" dt="2022-10-03T20:36:43.631" v="4948"/>
          <ac:spMkLst>
            <pc:docMk/>
            <pc:sldMk cId="1160001544" sldId="260"/>
            <ac:spMk id="50" creationId="{499A0A58-6EB3-C6D4-EA7A-66BBBD40D875}"/>
          </ac:spMkLst>
        </pc:spChg>
        <pc:spChg chg="add mod">
          <ac:chgData name="Nathan Cook" userId="49b6733e7892a9b3" providerId="LiveId" clId="{E4E43ACE-A666-4657-8AAE-29E86E3E0EBF}" dt="2022-10-03T02:51:22.146" v="4433"/>
          <ac:spMkLst>
            <pc:docMk/>
            <pc:sldMk cId="1160001544" sldId="260"/>
            <ac:spMk id="51" creationId="{A671D768-B675-548C-E6E9-9CE9BFB3A891}"/>
          </ac:spMkLst>
        </pc:spChg>
        <pc:spChg chg="add mod">
          <ac:chgData name="Nathan Cook" userId="49b6733e7892a9b3" providerId="LiveId" clId="{E4E43ACE-A666-4657-8AAE-29E86E3E0EBF}" dt="2022-10-03T02:51:22.146" v="4433"/>
          <ac:spMkLst>
            <pc:docMk/>
            <pc:sldMk cId="1160001544" sldId="260"/>
            <ac:spMk id="52" creationId="{D35B41A2-C9BE-F47F-F293-78A8112E7627}"/>
          </ac:spMkLst>
        </pc:spChg>
        <pc:spChg chg="add mod">
          <ac:chgData name="Nathan Cook" userId="49b6733e7892a9b3" providerId="LiveId" clId="{E4E43ACE-A666-4657-8AAE-29E86E3E0EBF}" dt="2022-10-03T02:57:10.484" v="4463"/>
          <ac:spMkLst>
            <pc:docMk/>
            <pc:sldMk cId="1160001544" sldId="260"/>
            <ac:spMk id="53" creationId="{60772D1E-ACF6-13F5-0191-006084B9EA4B}"/>
          </ac:spMkLst>
        </pc:spChg>
        <pc:spChg chg="add mod">
          <ac:chgData name="Nathan Cook" userId="49b6733e7892a9b3" providerId="LiveId" clId="{E4E43ACE-A666-4657-8AAE-29E86E3E0EBF}" dt="2022-10-03T02:57:10.484" v="4463"/>
          <ac:spMkLst>
            <pc:docMk/>
            <pc:sldMk cId="1160001544" sldId="260"/>
            <ac:spMk id="54" creationId="{2DDAD67A-718A-5DEF-1A9C-C0D4AF436451}"/>
          </ac:spMkLst>
        </pc:spChg>
        <pc:grpChg chg="add mod">
          <ac:chgData name="Nathan Cook" userId="49b6733e7892a9b3" providerId="LiveId" clId="{E4E43ACE-A666-4657-8AAE-29E86E3E0EBF}" dt="2022-10-03T20:36:43.631" v="4948"/>
          <ac:grpSpMkLst>
            <pc:docMk/>
            <pc:sldMk cId="1160001544" sldId="260"/>
            <ac:grpSpMk id="42" creationId="{0EC85A63-06DC-2E47-6733-E5E85C9A801A}"/>
          </ac:grpSpMkLst>
        </pc:grpChg>
        <pc:grpChg chg="add mod">
          <ac:chgData name="Nathan Cook" userId="49b6733e7892a9b3" providerId="LiveId" clId="{E4E43ACE-A666-4657-8AAE-29E86E3E0EBF}" dt="2022-10-03T20:36:43.631" v="4948"/>
          <ac:grpSpMkLst>
            <pc:docMk/>
            <pc:sldMk cId="1160001544" sldId="260"/>
            <ac:grpSpMk id="45" creationId="{A7396722-CD2F-7249-1FCA-C227DAD9574B}"/>
          </ac:grpSpMkLst>
        </pc:grpChg>
        <pc:grpChg chg="add mod">
          <ac:chgData name="Nathan Cook" userId="49b6733e7892a9b3" providerId="LiveId" clId="{E4E43ACE-A666-4657-8AAE-29E86E3E0EBF}" dt="2022-10-03T20:36:43.631" v="4948"/>
          <ac:grpSpMkLst>
            <pc:docMk/>
            <pc:sldMk cId="1160001544" sldId="260"/>
            <ac:grpSpMk id="48" creationId="{137BF664-5313-8ECE-0DE8-43200AFCB117}"/>
          </ac:grpSpMkLst>
        </pc:grpChg>
        <pc:grpChg chg="add del mod">
          <ac:chgData name="Nathan Cook" userId="49b6733e7892a9b3" providerId="LiveId" clId="{E4E43ACE-A666-4657-8AAE-29E86E3E0EBF}" dt="2022-10-03T02:36:53.678" v="4335" actId="165"/>
          <ac:grpSpMkLst>
            <pc:docMk/>
            <pc:sldMk cId="1160001544" sldId="260"/>
            <ac:grpSpMk id="50" creationId="{D6364416-7554-AFC4-7A70-4BD5146D43A6}"/>
          </ac:grpSpMkLst>
        </pc:grpChg>
        <pc:graphicFrameChg chg="del modGraphic">
          <ac:chgData name="Nathan Cook" userId="49b6733e7892a9b3" providerId="LiveId" clId="{E4E43ACE-A666-4657-8AAE-29E86E3E0EBF}" dt="2022-10-05T05:00:26.870" v="5055" actId="478"/>
          <ac:graphicFrameMkLst>
            <pc:docMk/>
            <pc:sldMk cId="1160001544" sldId="260"/>
            <ac:graphicFrameMk id="8" creationId="{D0F5A9ED-CBF9-46C8-523D-B5153C001ACC}"/>
          </ac:graphicFrameMkLst>
        </pc:graphicFrameChg>
        <pc:graphicFrameChg chg="del modGraphic">
          <ac:chgData name="Nathan Cook" userId="49b6733e7892a9b3" providerId="LiveId" clId="{E4E43ACE-A666-4657-8AAE-29E86E3E0EBF}" dt="2022-10-05T05:00:26.870" v="5055" actId="478"/>
          <ac:graphicFrameMkLst>
            <pc:docMk/>
            <pc:sldMk cId="1160001544" sldId="260"/>
            <ac:graphicFrameMk id="9" creationId="{74862FF3-01CC-83AF-8254-0BF3E4902542}"/>
          </ac:graphicFrameMkLst>
        </pc:graphicFrameChg>
        <pc:graphicFrameChg chg="add mod">
          <ac:chgData name="Nathan Cook" userId="49b6733e7892a9b3" providerId="LiveId" clId="{E4E43ACE-A666-4657-8AAE-29E86E3E0EBF}" dt="2022-10-05T05:00:27.732" v="5056"/>
          <ac:graphicFrameMkLst>
            <pc:docMk/>
            <pc:sldMk cId="1160001544" sldId="260"/>
            <ac:graphicFrameMk id="22" creationId="{10E82874-09EA-3948-B640-986EB102CE8E}"/>
          </ac:graphicFrameMkLst>
        </pc:graphicFrameChg>
        <pc:graphicFrameChg chg="add mod">
          <ac:chgData name="Nathan Cook" userId="49b6733e7892a9b3" providerId="LiveId" clId="{E4E43ACE-A666-4657-8AAE-29E86E3E0EBF}" dt="2022-10-05T05:00:27.732" v="5056"/>
          <ac:graphicFrameMkLst>
            <pc:docMk/>
            <pc:sldMk cId="1160001544" sldId="260"/>
            <ac:graphicFrameMk id="23" creationId="{F4EE3950-82FE-E4F1-5089-A62D198C8D27}"/>
          </ac:graphicFrameMkLst>
        </pc:graphicFrameChg>
        <pc:picChg chg="del">
          <ac:chgData name="Nathan Cook" userId="49b6733e7892a9b3" providerId="LiveId" clId="{E4E43ACE-A666-4657-8AAE-29E86E3E0EBF}" dt="2022-10-03T20:36:43.175" v="4947" actId="478"/>
          <ac:picMkLst>
            <pc:docMk/>
            <pc:sldMk cId="1160001544" sldId="260"/>
            <ac:picMk id="22" creationId="{3357CAB0-72B7-D62B-40B5-1AB9A3A9838D}"/>
          </ac:picMkLst>
        </pc:picChg>
        <pc:picChg chg="del">
          <ac:chgData name="Nathan Cook" userId="49b6733e7892a9b3" providerId="LiveId" clId="{E4E43ACE-A666-4657-8AAE-29E86E3E0EBF}" dt="2022-10-03T20:36:43.175" v="4947" actId="478"/>
          <ac:picMkLst>
            <pc:docMk/>
            <pc:sldMk cId="1160001544" sldId="260"/>
            <ac:picMk id="24" creationId="{76D73DB3-6B34-6E99-8289-783B0404F3BF}"/>
          </ac:picMkLst>
        </pc:picChg>
        <pc:picChg chg="del">
          <ac:chgData name="Nathan Cook" userId="49b6733e7892a9b3" providerId="LiveId" clId="{E4E43ACE-A666-4657-8AAE-29E86E3E0EBF}" dt="2022-10-03T20:36:43.175" v="4947" actId="478"/>
          <ac:picMkLst>
            <pc:docMk/>
            <pc:sldMk cId="1160001544" sldId="260"/>
            <ac:picMk id="26" creationId="{6C4A4921-6878-41B1-67EC-986F8CD482BB}"/>
          </ac:picMkLst>
        </pc:picChg>
        <pc:picChg chg="mod">
          <ac:chgData name="Nathan Cook" userId="49b6733e7892a9b3" providerId="LiveId" clId="{E4E43ACE-A666-4657-8AAE-29E86E3E0EBF}" dt="2022-10-03T02:36:05.062" v="4329" actId="1076"/>
          <ac:picMkLst>
            <pc:docMk/>
            <pc:sldMk cId="1160001544" sldId="260"/>
            <ac:picMk id="39" creationId="{E647FE6C-27DE-0081-9044-84AB7B3DAC10}"/>
          </ac:picMkLst>
        </pc:picChg>
        <pc:picChg chg="mod topLvl">
          <ac:chgData name="Nathan Cook" userId="49b6733e7892a9b3" providerId="LiveId" clId="{E4E43ACE-A666-4657-8AAE-29E86E3E0EBF}" dt="2022-10-03T02:36:53.678" v="4335" actId="165"/>
          <ac:picMkLst>
            <pc:docMk/>
            <pc:sldMk cId="1160001544" sldId="260"/>
            <ac:picMk id="40" creationId="{271E65DA-A770-4A9B-1AA0-77B84EB55C2E}"/>
          </ac:picMkLst>
        </pc:picChg>
        <pc:picChg chg="mod topLvl">
          <ac:chgData name="Nathan Cook" userId="49b6733e7892a9b3" providerId="LiveId" clId="{E4E43ACE-A666-4657-8AAE-29E86E3E0EBF}" dt="2022-10-03T02:36:53.678" v="4335" actId="165"/>
          <ac:picMkLst>
            <pc:docMk/>
            <pc:sldMk cId="1160001544" sldId="260"/>
            <ac:picMk id="41" creationId="{BB9D0ADE-DDAD-829A-B2A0-A6EC21842989}"/>
          </ac:picMkLst>
        </pc:picChg>
        <pc:picChg chg="del">
          <ac:chgData name="Nathan Cook" userId="49b6733e7892a9b3" providerId="LiveId" clId="{E4E43ACE-A666-4657-8AAE-29E86E3E0EBF}" dt="2022-10-03T02:37:41.622" v="4342" actId="478"/>
          <ac:picMkLst>
            <pc:docMk/>
            <pc:sldMk cId="1160001544" sldId="260"/>
            <ac:picMk id="42" creationId="{31496BD3-D00D-56B8-A172-E92028DD821F}"/>
          </ac:picMkLst>
        </pc:picChg>
        <pc:picChg chg="del">
          <ac:chgData name="Nathan Cook" userId="49b6733e7892a9b3" providerId="LiveId" clId="{E4E43ACE-A666-4657-8AAE-29E86E3E0EBF}" dt="2022-10-03T02:37:41.622" v="4342" actId="478"/>
          <ac:picMkLst>
            <pc:docMk/>
            <pc:sldMk cId="1160001544" sldId="260"/>
            <ac:picMk id="43" creationId="{AB178047-FD1F-8953-C076-9FD319221530}"/>
          </ac:picMkLst>
        </pc:picChg>
        <pc:picChg chg="mod">
          <ac:chgData name="Nathan Cook" userId="49b6733e7892a9b3" providerId="LiveId" clId="{E4E43ACE-A666-4657-8AAE-29E86E3E0EBF}" dt="2022-10-03T20:36:43.631" v="4948"/>
          <ac:picMkLst>
            <pc:docMk/>
            <pc:sldMk cId="1160001544" sldId="260"/>
            <ac:picMk id="43" creationId="{C2EDE506-B6C2-0345-FFD2-9BE384C847D1}"/>
          </ac:picMkLst>
        </pc:picChg>
        <pc:picChg chg="del">
          <ac:chgData name="Nathan Cook" userId="49b6733e7892a9b3" providerId="LiveId" clId="{E4E43ACE-A666-4657-8AAE-29E86E3E0EBF}" dt="2022-10-03T02:37:41.622" v="4342" actId="478"/>
          <ac:picMkLst>
            <pc:docMk/>
            <pc:sldMk cId="1160001544" sldId="260"/>
            <ac:picMk id="44" creationId="{F116842A-C8E9-D6AC-613B-EE7E2903E054}"/>
          </ac:picMkLst>
        </pc:picChg>
        <pc:picChg chg="del">
          <ac:chgData name="Nathan Cook" userId="49b6733e7892a9b3" providerId="LiveId" clId="{E4E43ACE-A666-4657-8AAE-29E86E3E0EBF}" dt="2022-10-03T02:37:41.622" v="4342" actId="478"/>
          <ac:picMkLst>
            <pc:docMk/>
            <pc:sldMk cId="1160001544" sldId="260"/>
            <ac:picMk id="45" creationId="{B88A5AE7-D228-3D35-FCF1-801764C944E8}"/>
          </ac:picMkLst>
        </pc:picChg>
        <pc:picChg chg="del">
          <ac:chgData name="Nathan Cook" userId="49b6733e7892a9b3" providerId="LiveId" clId="{E4E43ACE-A666-4657-8AAE-29E86E3E0EBF}" dt="2022-10-03T02:37:41.622" v="4342" actId="478"/>
          <ac:picMkLst>
            <pc:docMk/>
            <pc:sldMk cId="1160001544" sldId="260"/>
            <ac:picMk id="46" creationId="{BD18E2A5-9F6C-8201-264F-AADD332ABECF}"/>
          </ac:picMkLst>
        </pc:picChg>
        <pc:picChg chg="mod">
          <ac:chgData name="Nathan Cook" userId="49b6733e7892a9b3" providerId="LiveId" clId="{E4E43ACE-A666-4657-8AAE-29E86E3E0EBF}" dt="2022-10-03T20:36:43.631" v="4948"/>
          <ac:picMkLst>
            <pc:docMk/>
            <pc:sldMk cId="1160001544" sldId="260"/>
            <ac:picMk id="46" creationId="{FE1D65C5-DE25-BE41-8C12-438B78154559}"/>
          </ac:picMkLst>
        </pc:picChg>
        <pc:picChg chg="del">
          <ac:chgData name="Nathan Cook" userId="49b6733e7892a9b3" providerId="LiveId" clId="{E4E43ACE-A666-4657-8AAE-29E86E3E0EBF}" dt="2022-10-03T02:37:41.622" v="4342" actId="478"/>
          <ac:picMkLst>
            <pc:docMk/>
            <pc:sldMk cId="1160001544" sldId="260"/>
            <ac:picMk id="47" creationId="{A8FCE9A9-11FE-E1C5-90B2-55E326EBF6BE}"/>
          </ac:picMkLst>
        </pc:picChg>
        <pc:picChg chg="mod">
          <ac:chgData name="Nathan Cook" userId="49b6733e7892a9b3" providerId="LiveId" clId="{E4E43ACE-A666-4657-8AAE-29E86E3E0EBF}" dt="2022-10-03T20:36:43.631" v="4948"/>
          <ac:picMkLst>
            <pc:docMk/>
            <pc:sldMk cId="1160001544" sldId="260"/>
            <ac:picMk id="49" creationId="{0AF14528-D9BE-D215-2F7E-286DC44E9E86}"/>
          </ac:picMkLst>
        </pc:picChg>
      </pc:sldChg>
      <pc:sldChg chg="addSp delSp modSp add mod">
        <pc:chgData name="Nathan Cook" userId="49b6733e7892a9b3" providerId="LiveId" clId="{E4E43ACE-A666-4657-8AAE-29E86E3E0EBF}" dt="2022-10-05T05:00:33.139" v="5058"/>
        <pc:sldMkLst>
          <pc:docMk/>
          <pc:sldMk cId="1715335766" sldId="261"/>
        </pc:sldMkLst>
        <pc:spChg chg="del">
          <ac:chgData name="Nathan Cook" userId="49b6733e7892a9b3" providerId="LiveId" clId="{E4E43ACE-A666-4657-8AAE-29E86E3E0EBF}" dt="2022-10-05T05:00:32.754" v="5057" actId="478"/>
          <ac:spMkLst>
            <pc:docMk/>
            <pc:sldMk cId="1715335766" sldId="261"/>
            <ac:spMk id="17" creationId="{9E3BC870-F012-3247-30F7-5D0300143111}"/>
          </ac:spMkLst>
        </pc:spChg>
        <pc:spChg chg="del">
          <ac:chgData name="Nathan Cook" userId="49b6733e7892a9b3" providerId="LiveId" clId="{E4E43ACE-A666-4657-8AAE-29E86E3E0EBF}" dt="2022-10-05T05:00:32.754" v="5057" actId="478"/>
          <ac:spMkLst>
            <pc:docMk/>
            <pc:sldMk cId="1715335766" sldId="261"/>
            <ac:spMk id="18" creationId="{37074B55-9987-A82E-1C20-01CDEDCB1824}"/>
          </ac:spMkLst>
        </pc:spChg>
        <pc:spChg chg="del">
          <ac:chgData name="Nathan Cook" userId="49b6733e7892a9b3" providerId="LiveId" clId="{E4E43ACE-A666-4657-8AAE-29E86E3E0EBF}" dt="2022-10-03T20:36:50.820" v="4949" actId="478"/>
          <ac:spMkLst>
            <pc:docMk/>
            <pc:sldMk cId="1715335766" sldId="261"/>
            <ac:spMk id="23" creationId="{B7C2775B-5B11-9382-6AB2-428C11F41FB3}"/>
          </ac:spMkLst>
        </pc:spChg>
        <pc:spChg chg="add mod">
          <ac:chgData name="Nathan Cook" userId="49b6733e7892a9b3" providerId="LiveId" clId="{E4E43ACE-A666-4657-8AAE-29E86E3E0EBF}" dt="2022-10-05T05:00:33.139" v="5058"/>
          <ac:spMkLst>
            <pc:docMk/>
            <pc:sldMk cId="1715335766" sldId="261"/>
            <ac:spMk id="24" creationId="{E113C848-115A-5268-74CB-9FC368059D36}"/>
          </ac:spMkLst>
        </pc:spChg>
        <pc:spChg chg="del">
          <ac:chgData name="Nathan Cook" userId="49b6733e7892a9b3" providerId="LiveId" clId="{E4E43ACE-A666-4657-8AAE-29E86E3E0EBF}" dt="2022-10-03T20:36:50.820" v="4949" actId="478"/>
          <ac:spMkLst>
            <pc:docMk/>
            <pc:sldMk cId="1715335766" sldId="261"/>
            <ac:spMk id="25" creationId="{9F4341A1-D72B-06B5-269C-512373EF99A8}"/>
          </ac:spMkLst>
        </pc:spChg>
        <pc:spChg chg="add mod">
          <ac:chgData name="Nathan Cook" userId="49b6733e7892a9b3" providerId="LiveId" clId="{E4E43ACE-A666-4657-8AAE-29E86E3E0EBF}" dt="2022-10-05T05:00:33.139" v="5058"/>
          <ac:spMkLst>
            <pc:docMk/>
            <pc:sldMk cId="1715335766" sldId="261"/>
            <ac:spMk id="25" creationId="{C28F4843-924F-0D35-11D3-B592C028650E}"/>
          </ac:spMkLst>
        </pc:spChg>
        <pc:spChg chg="del">
          <ac:chgData name="Nathan Cook" userId="49b6733e7892a9b3" providerId="LiveId" clId="{E4E43ACE-A666-4657-8AAE-29E86E3E0EBF}" dt="2022-10-03T20:36:50.820" v="4949" actId="478"/>
          <ac:spMkLst>
            <pc:docMk/>
            <pc:sldMk cId="1715335766" sldId="261"/>
            <ac:spMk id="27" creationId="{43721929-1F6B-F9A2-560C-64778FDBBBF8}"/>
          </ac:spMkLst>
        </pc:spChg>
        <pc:spChg chg="mod">
          <ac:chgData name="Nathan Cook" userId="49b6733e7892a9b3" providerId="LiveId" clId="{E4E43ACE-A666-4657-8AAE-29E86E3E0EBF}" dt="2022-10-03T20:36:51.182" v="4950"/>
          <ac:spMkLst>
            <pc:docMk/>
            <pc:sldMk cId="1715335766" sldId="261"/>
            <ac:spMk id="42" creationId="{0483E7F9-FFA0-676E-4B2C-C7D261033458}"/>
          </ac:spMkLst>
        </pc:spChg>
        <pc:spChg chg="mod">
          <ac:chgData name="Nathan Cook" userId="49b6733e7892a9b3" providerId="LiveId" clId="{E4E43ACE-A666-4657-8AAE-29E86E3E0EBF}" dt="2022-10-03T20:36:51.182" v="4950"/>
          <ac:spMkLst>
            <pc:docMk/>
            <pc:sldMk cId="1715335766" sldId="261"/>
            <ac:spMk id="45" creationId="{DFAC9A7F-0B2A-B4C3-DB10-6A5CDD4382ED}"/>
          </ac:spMkLst>
        </pc:spChg>
        <pc:spChg chg="del">
          <ac:chgData name="Nathan Cook" userId="49b6733e7892a9b3" providerId="LiveId" clId="{E4E43ACE-A666-4657-8AAE-29E86E3E0EBF}" dt="2022-10-03T02:57:27.524" v="4465" actId="478"/>
          <ac:spMkLst>
            <pc:docMk/>
            <pc:sldMk cId="1715335766" sldId="261"/>
            <ac:spMk id="48" creationId="{ED6D911F-CF88-79A2-7570-B5794A69F360}"/>
          </ac:spMkLst>
        </pc:spChg>
        <pc:spChg chg="del">
          <ac:chgData name="Nathan Cook" userId="49b6733e7892a9b3" providerId="LiveId" clId="{E4E43ACE-A666-4657-8AAE-29E86E3E0EBF}" dt="2022-10-03T02:57:27.524" v="4465" actId="478"/>
          <ac:spMkLst>
            <pc:docMk/>
            <pc:sldMk cId="1715335766" sldId="261"/>
            <ac:spMk id="49" creationId="{F734A181-F616-898A-3F39-3214D92D53FA}"/>
          </ac:spMkLst>
        </pc:spChg>
        <pc:spChg chg="mod">
          <ac:chgData name="Nathan Cook" userId="49b6733e7892a9b3" providerId="LiveId" clId="{E4E43ACE-A666-4657-8AAE-29E86E3E0EBF}" dt="2022-10-03T20:36:51.182" v="4950"/>
          <ac:spMkLst>
            <pc:docMk/>
            <pc:sldMk cId="1715335766" sldId="261"/>
            <ac:spMk id="50" creationId="{E9E99041-6A2D-2E8A-E254-E5322C7A9875}"/>
          </ac:spMkLst>
        </pc:spChg>
        <pc:spChg chg="add mod">
          <ac:chgData name="Nathan Cook" userId="49b6733e7892a9b3" providerId="LiveId" clId="{E4E43ACE-A666-4657-8AAE-29E86E3E0EBF}" dt="2022-10-03T02:51:23.719" v="4434"/>
          <ac:spMkLst>
            <pc:docMk/>
            <pc:sldMk cId="1715335766" sldId="261"/>
            <ac:spMk id="54" creationId="{F38B39A1-0094-4D9C-7191-C1291C211912}"/>
          </ac:spMkLst>
        </pc:spChg>
        <pc:spChg chg="add mod">
          <ac:chgData name="Nathan Cook" userId="49b6733e7892a9b3" providerId="LiveId" clId="{E4E43ACE-A666-4657-8AAE-29E86E3E0EBF}" dt="2022-10-03T02:51:23.719" v="4434"/>
          <ac:spMkLst>
            <pc:docMk/>
            <pc:sldMk cId="1715335766" sldId="261"/>
            <ac:spMk id="55" creationId="{CA0D4C9B-47FA-D55B-AFE8-AFC48AED5502}"/>
          </ac:spMkLst>
        </pc:spChg>
        <pc:spChg chg="add mod">
          <ac:chgData name="Nathan Cook" userId="49b6733e7892a9b3" providerId="LiveId" clId="{E4E43ACE-A666-4657-8AAE-29E86E3E0EBF}" dt="2022-10-03T02:57:27.805" v="4466"/>
          <ac:spMkLst>
            <pc:docMk/>
            <pc:sldMk cId="1715335766" sldId="261"/>
            <ac:spMk id="56" creationId="{3F1C71A4-ACB9-10F2-0E16-603AE3129892}"/>
          </ac:spMkLst>
        </pc:spChg>
        <pc:spChg chg="add mod">
          <ac:chgData name="Nathan Cook" userId="49b6733e7892a9b3" providerId="LiveId" clId="{E4E43ACE-A666-4657-8AAE-29E86E3E0EBF}" dt="2022-10-03T02:57:27.805" v="4466"/>
          <ac:spMkLst>
            <pc:docMk/>
            <pc:sldMk cId="1715335766" sldId="261"/>
            <ac:spMk id="57" creationId="{1C81A769-35B5-F796-9CDE-07100AE23600}"/>
          </ac:spMkLst>
        </pc:spChg>
        <pc:grpChg chg="add mod">
          <ac:chgData name="Nathan Cook" userId="49b6733e7892a9b3" providerId="LiveId" clId="{E4E43ACE-A666-4657-8AAE-29E86E3E0EBF}" dt="2022-10-03T20:36:51.182" v="4950"/>
          <ac:grpSpMkLst>
            <pc:docMk/>
            <pc:sldMk cId="1715335766" sldId="261"/>
            <ac:grpSpMk id="40" creationId="{D891F7EA-7914-46AA-4B64-F519BC6BE331}"/>
          </ac:grpSpMkLst>
        </pc:grpChg>
        <pc:grpChg chg="add mod">
          <ac:chgData name="Nathan Cook" userId="49b6733e7892a9b3" providerId="LiveId" clId="{E4E43ACE-A666-4657-8AAE-29E86E3E0EBF}" dt="2022-10-03T20:36:51.182" v="4950"/>
          <ac:grpSpMkLst>
            <pc:docMk/>
            <pc:sldMk cId="1715335766" sldId="261"/>
            <ac:grpSpMk id="43" creationId="{0C4E6035-D7CB-433C-E3AB-9A55E04A1B4E}"/>
          </ac:grpSpMkLst>
        </pc:grpChg>
        <pc:grpChg chg="add mod">
          <ac:chgData name="Nathan Cook" userId="49b6733e7892a9b3" providerId="LiveId" clId="{E4E43ACE-A666-4657-8AAE-29E86E3E0EBF}" dt="2022-10-03T20:36:51.182" v="4950"/>
          <ac:grpSpMkLst>
            <pc:docMk/>
            <pc:sldMk cId="1715335766" sldId="261"/>
            <ac:grpSpMk id="48" creationId="{349E7669-D782-1608-8E8D-BB22FFC15215}"/>
          </ac:grpSpMkLst>
        </pc:grpChg>
        <pc:grpChg chg="del">
          <ac:chgData name="Nathan Cook" userId="49b6733e7892a9b3" providerId="LiveId" clId="{E4E43ACE-A666-4657-8AAE-29E86E3E0EBF}" dt="2022-10-03T02:36:36.285" v="4331" actId="478"/>
          <ac:grpSpMkLst>
            <pc:docMk/>
            <pc:sldMk cId="1715335766" sldId="261"/>
            <ac:grpSpMk id="50" creationId="{D6364416-7554-AFC4-7A70-4BD5146D43A6}"/>
          </ac:grpSpMkLst>
        </pc:grpChg>
        <pc:grpChg chg="add del mod">
          <ac:chgData name="Nathan Cook" userId="49b6733e7892a9b3" providerId="LiveId" clId="{E4E43ACE-A666-4657-8AAE-29E86E3E0EBF}" dt="2022-10-03T02:38:15.773" v="4347" actId="165"/>
          <ac:grpSpMkLst>
            <pc:docMk/>
            <pc:sldMk cId="1715335766" sldId="261"/>
            <ac:grpSpMk id="53" creationId="{0D17E768-2C2D-70EA-4B7B-4BE82C85EF73}"/>
          </ac:grpSpMkLst>
        </pc:grpChg>
        <pc:graphicFrameChg chg="del modGraphic">
          <ac:chgData name="Nathan Cook" userId="49b6733e7892a9b3" providerId="LiveId" clId="{E4E43ACE-A666-4657-8AAE-29E86E3E0EBF}" dt="2022-10-05T05:00:32.754" v="5057" actId="478"/>
          <ac:graphicFrameMkLst>
            <pc:docMk/>
            <pc:sldMk cId="1715335766" sldId="261"/>
            <ac:graphicFrameMk id="8" creationId="{D0F5A9ED-CBF9-46C8-523D-B5153C001ACC}"/>
          </ac:graphicFrameMkLst>
        </pc:graphicFrameChg>
        <pc:graphicFrameChg chg="del modGraphic">
          <ac:chgData name="Nathan Cook" userId="49b6733e7892a9b3" providerId="LiveId" clId="{E4E43ACE-A666-4657-8AAE-29E86E3E0EBF}" dt="2022-10-05T05:00:32.754" v="5057" actId="478"/>
          <ac:graphicFrameMkLst>
            <pc:docMk/>
            <pc:sldMk cId="1715335766" sldId="261"/>
            <ac:graphicFrameMk id="9" creationId="{74862FF3-01CC-83AF-8254-0BF3E4902542}"/>
          </ac:graphicFrameMkLst>
        </pc:graphicFrameChg>
        <pc:graphicFrameChg chg="add mod">
          <ac:chgData name="Nathan Cook" userId="49b6733e7892a9b3" providerId="LiveId" clId="{E4E43ACE-A666-4657-8AAE-29E86E3E0EBF}" dt="2022-10-05T05:00:33.139" v="5058"/>
          <ac:graphicFrameMkLst>
            <pc:docMk/>
            <pc:sldMk cId="1715335766" sldId="261"/>
            <ac:graphicFrameMk id="22" creationId="{6CEBCDC8-FE44-ED54-5CE9-92F6A7F0505E}"/>
          </ac:graphicFrameMkLst>
        </pc:graphicFrameChg>
        <pc:graphicFrameChg chg="add mod">
          <ac:chgData name="Nathan Cook" userId="49b6733e7892a9b3" providerId="LiveId" clId="{E4E43ACE-A666-4657-8AAE-29E86E3E0EBF}" dt="2022-10-05T05:00:33.139" v="5058"/>
          <ac:graphicFrameMkLst>
            <pc:docMk/>
            <pc:sldMk cId="1715335766" sldId="261"/>
            <ac:graphicFrameMk id="23" creationId="{C06937E5-D5B5-E10F-8C93-F4E243C01547}"/>
          </ac:graphicFrameMkLst>
        </pc:graphicFrameChg>
        <pc:picChg chg="del">
          <ac:chgData name="Nathan Cook" userId="49b6733e7892a9b3" providerId="LiveId" clId="{E4E43ACE-A666-4657-8AAE-29E86E3E0EBF}" dt="2022-10-03T20:36:50.820" v="4949" actId="478"/>
          <ac:picMkLst>
            <pc:docMk/>
            <pc:sldMk cId="1715335766" sldId="261"/>
            <ac:picMk id="22" creationId="{3357CAB0-72B7-D62B-40B5-1AB9A3A9838D}"/>
          </ac:picMkLst>
        </pc:picChg>
        <pc:picChg chg="del">
          <ac:chgData name="Nathan Cook" userId="49b6733e7892a9b3" providerId="LiveId" clId="{E4E43ACE-A666-4657-8AAE-29E86E3E0EBF}" dt="2022-10-03T20:36:50.820" v="4949" actId="478"/>
          <ac:picMkLst>
            <pc:docMk/>
            <pc:sldMk cId="1715335766" sldId="261"/>
            <ac:picMk id="24" creationId="{76D73DB3-6B34-6E99-8289-783B0404F3BF}"/>
          </ac:picMkLst>
        </pc:picChg>
        <pc:picChg chg="del">
          <ac:chgData name="Nathan Cook" userId="49b6733e7892a9b3" providerId="LiveId" clId="{E4E43ACE-A666-4657-8AAE-29E86E3E0EBF}" dt="2022-10-03T20:36:50.820" v="4949" actId="478"/>
          <ac:picMkLst>
            <pc:docMk/>
            <pc:sldMk cId="1715335766" sldId="261"/>
            <ac:picMk id="26" creationId="{6C4A4921-6878-41B1-67EC-986F8CD482BB}"/>
          </ac:picMkLst>
        </pc:picChg>
        <pc:picChg chg="mod">
          <ac:chgData name="Nathan Cook" userId="49b6733e7892a9b3" providerId="LiveId" clId="{E4E43ACE-A666-4657-8AAE-29E86E3E0EBF}" dt="2022-10-03T20:36:51.182" v="4950"/>
          <ac:picMkLst>
            <pc:docMk/>
            <pc:sldMk cId="1715335766" sldId="261"/>
            <ac:picMk id="41" creationId="{F97CE317-C745-B142-FA53-B4721784AC50}"/>
          </ac:picMkLst>
        </pc:picChg>
        <pc:picChg chg="del">
          <ac:chgData name="Nathan Cook" userId="49b6733e7892a9b3" providerId="LiveId" clId="{E4E43ACE-A666-4657-8AAE-29E86E3E0EBF}" dt="2022-10-03T02:38:20.933" v="4348" actId="478"/>
          <ac:picMkLst>
            <pc:docMk/>
            <pc:sldMk cId="1715335766" sldId="261"/>
            <ac:picMk id="42" creationId="{31496BD3-D00D-56B8-A172-E92028DD821F}"/>
          </ac:picMkLst>
        </pc:picChg>
        <pc:picChg chg="del">
          <ac:chgData name="Nathan Cook" userId="49b6733e7892a9b3" providerId="LiveId" clId="{E4E43ACE-A666-4657-8AAE-29E86E3E0EBF}" dt="2022-10-03T02:38:20.933" v="4348" actId="478"/>
          <ac:picMkLst>
            <pc:docMk/>
            <pc:sldMk cId="1715335766" sldId="261"/>
            <ac:picMk id="43" creationId="{AB178047-FD1F-8953-C076-9FD319221530}"/>
          </ac:picMkLst>
        </pc:picChg>
        <pc:picChg chg="mod">
          <ac:chgData name="Nathan Cook" userId="49b6733e7892a9b3" providerId="LiveId" clId="{E4E43ACE-A666-4657-8AAE-29E86E3E0EBF}" dt="2022-10-03T20:36:51.182" v="4950"/>
          <ac:picMkLst>
            <pc:docMk/>
            <pc:sldMk cId="1715335766" sldId="261"/>
            <ac:picMk id="44" creationId="{776B5FD3-CF22-8B2F-649D-7832CD1C128D}"/>
          </ac:picMkLst>
        </pc:picChg>
        <pc:picChg chg="del">
          <ac:chgData name="Nathan Cook" userId="49b6733e7892a9b3" providerId="LiveId" clId="{E4E43ACE-A666-4657-8AAE-29E86E3E0EBF}" dt="2022-10-03T02:38:20.933" v="4348" actId="478"/>
          <ac:picMkLst>
            <pc:docMk/>
            <pc:sldMk cId="1715335766" sldId="261"/>
            <ac:picMk id="44" creationId="{F116842A-C8E9-D6AC-613B-EE7E2903E054}"/>
          </ac:picMkLst>
        </pc:picChg>
        <pc:picChg chg="del">
          <ac:chgData name="Nathan Cook" userId="49b6733e7892a9b3" providerId="LiveId" clId="{E4E43ACE-A666-4657-8AAE-29E86E3E0EBF}" dt="2022-10-03T02:38:20.933" v="4348" actId="478"/>
          <ac:picMkLst>
            <pc:docMk/>
            <pc:sldMk cId="1715335766" sldId="261"/>
            <ac:picMk id="45" creationId="{B88A5AE7-D228-3D35-FCF1-801764C944E8}"/>
          </ac:picMkLst>
        </pc:picChg>
        <pc:picChg chg="mod topLvl">
          <ac:chgData name="Nathan Cook" userId="49b6733e7892a9b3" providerId="LiveId" clId="{E4E43ACE-A666-4657-8AAE-29E86E3E0EBF}" dt="2022-10-03T02:38:15.773" v="4347" actId="165"/>
          <ac:picMkLst>
            <pc:docMk/>
            <pc:sldMk cId="1715335766" sldId="261"/>
            <ac:picMk id="46" creationId="{BD18E2A5-9F6C-8201-264F-AADD332ABECF}"/>
          </ac:picMkLst>
        </pc:picChg>
        <pc:picChg chg="mod topLvl">
          <ac:chgData name="Nathan Cook" userId="49b6733e7892a9b3" providerId="LiveId" clId="{E4E43ACE-A666-4657-8AAE-29E86E3E0EBF}" dt="2022-10-03T02:38:15.773" v="4347" actId="165"/>
          <ac:picMkLst>
            <pc:docMk/>
            <pc:sldMk cId="1715335766" sldId="261"/>
            <ac:picMk id="47" creationId="{A8FCE9A9-11FE-E1C5-90B2-55E326EBF6BE}"/>
          </ac:picMkLst>
        </pc:picChg>
        <pc:picChg chg="mod">
          <ac:chgData name="Nathan Cook" userId="49b6733e7892a9b3" providerId="LiveId" clId="{E4E43ACE-A666-4657-8AAE-29E86E3E0EBF}" dt="2022-10-03T20:36:51.182" v="4950"/>
          <ac:picMkLst>
            <pc:docMk/>
            <pc:sldMk cId="1715335766" sldId="261"/>
            <ac:picMk id="49" creationId="{E5DA4EE2-69E9-C4DB-89A5-0191A1476964}"/>
          </ac:picMkLst>
        </pc:picChg>
        <pc:picChg chg="add mod">
          <ac:chgData name="Nathan Cook" userId="49b6733e7892a9b3" providerId="LiveId" clId="{E4E43ACE-A666-4657-8AAE-29E86E3E0EBF}" dt="2022-10-03T02:36:48.204" v="4334" actId="1076"/>
          <ac:picMkLst>
            <pc:docMk/>
            <pc:sldMk cId="1715335766" sldId="261"/>
            <ac:picMk id="51" creationId="{00131EED-321B-9B75-A4BF-0EC687EE970E}"/>
          </ac:picMkLst>
        </pc:picChg>
        <pc:picChg chg="add mod">
          <ac:chgData name="Nathan Cook" userId="49b6733e7892a9b3" providerId="LiveId" clId="{E4E43ACE-A666-4657-8AAE-29E86E3E0EBF}" dt="2022-10-03T02:36:48.204" v="4334" actId="1076"/>
          <ac:picMkLst>
            <pc:docMk/>
            <pc:sldMk cId="1715335766" sldId="261"/>
            <ac:picMk id="52" creationId="{B3D5A880-F700-06E6-CEC2-463F7AB9A7AE}"/>
          </ac:picMkLst>
        </pc:picChg>
      </pc:sldChg>
      <pc:sldChg chg="addSp delSp modSp add mod">
        <pc:chgData name="Nathan Cook" userId="49b6733e7892a9b3" providerId="LiveId" clId="{E4E43ACE-A666-4657-8AAE-29E86E3E0EBF}" dt="2022-10-05T05:00:38.923" v="5060"/>
        <pc:sldMkLst>
          <pc:docMk/>
          <pc:sldMk cId="1802296093" sldId="262"/>
        </pc:sldMkLst>
        <pc:spChg chg="del">
          <ac:chgData name="Nathan Cook" userId="49b6733e7892a9b3" providerId="LiveId" clId="{E4E43ACE-A666-4657-8AAE-29E86E3E0EBF}" dt="2022-10-05T05:00:38.569" v="5059" actId="478"/>
          <ac:spMkLst>
            <pc:docMk/>
            <pc:sldMk cId="1802296093" sldId="262"/>
            <ac:spMk id="17" creationId="{9E3BC870-F012-3247-30F7-5D0300143111}"/>
          </ac:spMkLst>
        </pc:spChg>
        <pc:spChg chg="del">
          <ac:chgData name="Nathan Cook" userId="49b6733e7892a9b3" providerId="LiveId" clId="{E4E43ACE-A666-4657-8AAE-29E86E3E0EBF}" dt="2022-10-05T05:00:38.569" v="5059" actId="478"/>
          <ac:spMkLst>
            <pc:docMk/>
            <pc:sldMk cId="1802296093" sldId="262"/>
            <ac:spMk id="18" creationId="{37074B55-9987-A82E-1C20-01CDEDCB1824}"/>
          </ac:spMkLst>
        </pc:spChg>
        <pc:spChg chg="del">
          <ac:chgData name="Nathan Cook" userId="49b6733e7892a9b3" providerId="LiveId" clId="{E4E43ACE-A666-4657-8AAE-29E86E3E0EBF}" dt="2022-10-03T20:36:57.680" v="4951" actId="478"/>
          <ac:spMkLst>
            <pc:docMk/>
            <pc:sldMk cId="1802296093" sldId="262"/>
            <ac:spMk id="23" creationId="{B7C2775B-5B11-9382-6AB2-428C11F41FB3}"/>
          </ac:spMkLst>
        </pc:spChg>
        <pc:spChg chg="add mod">
          <ac:chgData name="Nathan Cook" userId="49b6733e7892a9b3" providerId="LiveId" clId="{E4E43ACE-A666-4657-8AAE-29E86E3E0EBF}" dt="2022-10-05T05:00:38.923" v="5060"/>
          <ac:spMkLst>
            <pc:docMk/>
            <pc:sldMk cId="1802296093" sldId="262"/>
            <ac:spMk id="24" creationId="{0E308334-F6D9-DE2E-718F-7512B29B2ECB}"/>
          </ac:spMkLst>
        </pc:spChg>
        <pc:spChg chg="add mod">
          <ac:chgData name="Nathan Cook" userId="49b6733e7892a9b3" providerId="LiveId" clId="{E4E43ACE-A666-4657-8AAE-29E86E3E0EBF}" dt="2022-10-05T05:00:38.923" v="5060"/>
          <ac:spMkLst>
            <pc:docMk/>
            <pc:sldMk cId="1802296093" sldId="262"/>
            <ac:spMk id="25" creationId="{91BD60E8-B046-329A-FE17-92EFD4506DB6}"/>
          </ac:spMkLst>
        </pc:spChg>
        <pc:spChg chg="del">
          <ac:chgData name="Nathan Cook" userId="49b6733e7892a9b3" providerId="LiveId" clId="{E4E43ACE-A666-4657-8AAE-29E86E3E0EBF}" dt="2022-10-03T20:36:57.680" v="4951" actId="478"/>
          <ac:spMkLst>
            <pc:docMk/>
            <pc:sldMk cId="1802296093" sldId="262"/>
            <ac:spMk id="25" creationId="{9F4341A1-D72B-06B5-269C-512373EF99A8}"/>
          </ac:spMkLst>
        </pc:spChg>
        <pc:spChg chg="del">
          <ac:chgData name="Nathan Cook" userId="49b6733e7892a9b3" providerId="LiveId" clId="{E4E43ACE-A666-4657-8AAE-29E86E3E0EBF}" dt="2022-10-03T20:36:57.680" v="4951" actId="478"/>
          <ac:spMkLst>
            <pc:docMk/>
            <pc:sldMk cId="1802296093" sldId="262"/>
            <ac:spMk id="27" creationId="{43721929-1F6B-F9A2-560C-64778FDBBBF8}"/>
          </ac:spMkLst>
        </pc:spChg>
        <pc:spChg chg="mod">
          <ac:chgData name="Nathan Cook" userId="49b6733e7892a9b3" providerId="LiveId" clId="{E4E43ACE-A666-4657-8AAE-29E86E3E0EBF}" dt="2022-10-03T20:36:58.009" v="4952"/>
          <ac:spMkLst>
            <pc:docMk/>
            <pc:sldMk cId="1802296093" sldId="262"/>
            <ac:spMk id="46" creationId="{AF73449A-EE18-A960-711B-BEFAC8F2DF6A}"/>
          </ac:spMkLst>
        </pc:spChg>
        <pc:spChg chg="del mod">
          <ac:chgData name="Nathan Cook" userId="49b6733e7892a9b3" providerId="LiveId" clId="{E4E43ACE-A666-4657-8AAE-29E86E3E0EBF}" dt="2022-10-03T02:57:34.306" v="4467" actId="478"/>
          <ac:spMkLst>
            <pc:docMk/>
            <pc:sldMk cId="1802296093" sldId="262"/>
            <ac:spMk id="48" creationId="{ED6D911F-CF88-79A2-7570-B5794A69F360}"/>
          </ac:spMkLst>
        </pc:spChg>
        <pc:spChg chg="mod">
          <ac:chgData name="Nathan Cook" userId="49b6733e7892a9b3" providerId="LiveId" clId="{E4E43ACE-A666-4657-8AAE-29E86E3E0EBF}" dt="2022-10-03T20:36:58.009" v="4952"/>
          <ac:spMkLst>
            <pc:docMk/>
            <pc:sldMk cId="1802296093" sldId="262"/>
            <ac:spMk id="49" creationId="{E13F27DA-CDC4-D917-1666-85D62D460B1E}"/>
          </ac:spMkLst>
        </pc:spChg>
        <pc:spChg chg="del mod">
          <ac:chgData name="Nathan Cook" userId="49b6733e7892a9b3" providerId="LiveId" clId="{E4E43ACE-A666-4657-8AAE-29E86E3E0EBF}" dt="2022-10-03T02:57:34.306" v="4467" actId="478"/>
          <ac:spMkLst>
            <pc:docMk/>
            <pc:sldMk cId="1802296093" sldId="262"/>
            <ac:spMk id="49" creationId="{F734A181-F616-898A-3F39-3214D92D53FA}"/>
          </ac:spMkLst>
        </pc:spChg>
        <pc:spChg chg="add mod">
          <ac:chgData name="Nathan Cook" userId="49b6733e7892a9b3" providerId="LiveId" clId="{E4E43ACE-A666-4657-8AAE-29E86E3E0EBF}" dt="2022-10-03T02:57:34.587" v="4468"/>
          <ac:spMkLst>
            <pc:docMk/>
            <pc:sldMk cId="1802296093" sldId="262"/>
            <ac:spMk id="54" creationId="{A0B76CE6-0786-3AE9-FC79-E5E605FFF13A}"/>
          </ac:spMkLst>
        </pc:spChg>
        <pc:spChg chg="add mod">
          <ac:chgData name="Nathan Cook" userId="49b6733e7892a9b3" providerId="LiveId" clId="{E4E43ACE-A666-4657-8AAE-29E86E3E0EBF}" dt="2022-10-03T02:57:34.587" v="4468"/>
          <ac:spMkLst>
            <pc:docMk/>
            <pc:sldMk cId="1802296093" sldId="262"/>
            <ac:spMk id="55" creationId="{7453866A-B0CE-39D0-A921-4CFC6016B428}"/>
          </ac:spMkLst>
        </pc:spChg>
        <pc:spChg chg="mod">
          <ac:chgData name="Nathan Cook" userId="49b6733e7892a9b3" providerId="LiveId" clId="{E4E43ACE-A666-4657-8AAE-29E86E3E0EBF}" dt="2022-10-03T20:36:58.009" v="4952"/>
          <ac:spMkLst>
            <pc:docMk/>
            <pc:sldMk cId="1802296093" sldId="262"/>
            <ac:spMk id="56" creationId="{26BFABB1-AEEA-D2A7-2CEA-127DA5697437}"/>
          </ac:spMkLst>
        </pc:spChg>
        <pc:grpChg chg="add mod">
          <ac:chgData name="Nathan Cook" userId="49b6733e7892a9b3" providerId="LiveId" clId="{E4E43ACE-A666-4657-8AAE-29E86E3E0EBF}" dt="2022-10-03T20:36:58.009" v="4952"/>
          <ac:grpSpMkLst>
            <pc:docMk/>
            <pc:sldMk cId="1802296093" sldId="262"/>
            <ac:grpSpMk id="44" creationId="{7A9CC9E1-DE3A-6FD9-24E7-4641447F2B81}"/>
          </ac:grpSpMkLst>
        </pc:grpChg>
        <pc:grpChg chg="add mod">
          <ac:chgData name="Nathan Cook" userId="49b6733e7892a9b3" providerId="LiveId" clId="{E4E43ACE-A666-4657-8AAE-29E86E3E0EBF}" dt="2022-10-03T20:36:58.009" v="4952"/>
          <ac:grpSpMkLst>
            <pc:docMk/>
            <pc:sldMk cId="1802296093" sldId="262"/>
            <ac:grpSpMk id="47" creationId="{C5271E57-F818-ED3F-4B20-9B9481121C04}"/>
          </ac:grpSpMkLst>
        </pc:grpChg>
        <pc:grpChg chg="add mod">
          <ac:chgData name="Nathan Cook" userId="49b6733e7892a9b3" providerId="LiveId" clId="{E4E43ACE-A666-4657-8AAE-29E86E3E0EBF}" dt="2022-10-03T20:36:58.009" v="4952"/>
          <ac:grpSpMkLst>
            <pc:docMk/>
            <pc:sldMk cId="1802296093" sldId="262"/>
            <ac:grpSpMk id="50" creationId="{C16E818B-1795-F15F-A62C-46AC06609232}"/>
          </ac:grpSpMkLst>
        </pc:grpChg>
        <pc:grpChg chg="add del mod">
          <ac:chgData name="Nathan Cook" userId="49b6733e7892a9b3" providerId="LiveId" clId="{E4E43ACE-A666-4657-8AAE-29E86E3E0EBF}" dt="2022-10-03T02:39:09.479" v="4358" actId="165"/>
          <ac:grpSpMkLst>
            <pc:docMk/>
            <pc:sldMk cId="1802296093" sldId="262"/>
            <ac:grpSpMk id="50" creationId="{FF971E50-CE26-0EF5-7126-C64451ECC3C6}"/>
          </ac:grpSpMkLst>
        </pc:grpChg>
        <pc:grpChg chg="del">
          <ac:chgData name="Nathan Cook" userId="49b6733e7892a9b3" providerId="LiveId" clId="{E4E43ACE-A666-4657-8AAE-29E86E3E0EBF}" dt="2022-10-03T02:38:04.777" v="4344" actId="478"/>
          <ac:grpSpMkLst>
            <pc:docMk/>
            <pc:sldMk cId="1802296093" sldId="262"/>
            <ac:grpSpMk id="53" creationId="{0D17E768-2C2D-70EA-4B7B-4BE82C85EF73}"/>
          </ac:grpSpMkLst>
        </pc:grpChg>
        <pc:graphicFrameChg chg="del modGraphic">
          <ac:chgData name="Nathan Cook" userId="49b6733e7892a9b3" providerId="LiveId" clId="{E4E43ACE-A666-4657-8AAE-29E86E3E0EBF}" dt="2022-10-05T05:00:38.569" v="5059" actId="478"/>
          <ac:graphicFrameMkLst>
            <pc:docMk/>
            <pc:sldMk cId="1802296093" sldId="262"/>
            <ac:graphicFrameMk id="8" creationId="{D0F5A9ED-CBF9-46C8-523D-B5153C001ACC}"/>
          </ac:graphicFrameMkLst>
        </pc:graphicFrameChg>
        <pc:graphicFrameChg chg="del modGraphic">
          <ac:chgData name="Nathan Cook" userId="49b6733e7892a9b3" providerId="LiveId" clId="{E4E43ACE-A666-4657-8AAE-29E86E3E0EBF}" dt="2022-10-05T05:00:38.569" v="5059" actId="478"/>
          <ac:graphicFrameMkLst>
            <pc:docMk/>
            <pc:sldMk cId="1802296093" sldId="262"/>
            <ac:graphicFrameMk id="9" creationId="{74862FF3-01CC-83AF-8254-0BF3E4902542}"/>
          </ac:graphicFrameMkLst>
        </pc:graphicFrameChg>
        <pc:graphicFrameChg chg="add mod">
          <ac:chgData name="Nathan Cook" userId="49b6733e7892a9b3" providerId="LiveId" clId="{E4E43ACE-A666-4657-8AAE-29E86E3E0EBF}" dt="2022-10-05T05:00:38.923" v="5060"/>
          <ac:graphicFrameMkLst>
            <pc:docMk/>
            <pc:sldMk cId="1802296093" sldId="262"/>
            <ac:graphicFrameMk id="22" creationId="{3E881DA5-E430-244C-C379-F454D32F2DAE}"/>
          </ac:graphicFrameMkLst>
        </pc:graphicFrameChg>
        <pc:graphicFrameChg chg="add mod">
          <ac:chgData name="Nathan Cook" userId="49b6733e7892a9b3" providerId="LiveId" clId="{E4E43ACE-A666-4657-8AAE-29E86E3E0EBF}" dt="2022-10-05T05:00:38.923" v="5060"/>
          <ac:graphicFrameMkLst>
            <pc:docMk/>
            <pc:sldMk cId="1802296093" sldId="262"/>
            <ac:graphicFrameMk id="23" creationId="{5E3D48F8-0591-290A-99F8-08A8F4339F8C}"/>
          </ac:graphicFrameMkLst>
        </pc:graphicFrameChg>
        <pc:picChg chg="del">
          <ac:chgData name="Nathan Cook" userId="49b6733e7892a9b3" providerId="LiveId" clId="{E4E43ACE-A666-4657-8AAE-29E86E3E0EBF}" dt="2022-10-03T20:36:57.680" v="4951" actId="478"/>
          <ac:picMkLst>
            <pc:docMk/>
            <pc:sldMk cId="1802296093" sldId="262"/>
            <ac:picMk id="22" creationId="{3357CAB0-72B7-D62B-40B5-1AB9A3A9838D}"/>
          </ac:picMkLst>
        </pc:picChg>
        <pc:picChg chg="del">
          <ac:chgData name="Nathan Cook" userId="49b6733e7892a9b3" providerId="LiveId" clId="{E4E43ACE-A666-4657-8AAE-29E86E3E0EBF}" dt="2022-10-03T20:36:57.680" v="4951" actId="478"/>
          <ac:picMkLst>
            <pc:docMk/>
            <pc:sldMk cId="1802296093" sldId="262"/>
            <ac:picMk id="24" creationId="{76D73DB3-6B34-6E99-8289-783B0404F3BF}"/>
          </ac:picMkLst>
        </pc:picChg>
        <pc:picChg chg="del">
          <ac:chgData name="Nathan Cook" userId="49b6733e7892a9b3" providerId="LiveId" clId="{E4E43ACE-A666-4657-8AAE-29E86E3E0EBF}" dt="2022-10-03T20:36:57.680" v="4951" actId="478"/>
          <ac:picMkLst>
            <pc:docMk/>
            <pc:sldMk cId="1802296093" sldId="262"/>
            <ac:picMk id="26" creationId="{6C4A4921-6878-41B1-67EC-986F8CD482BB}"/>
          </ac:picMkLst>
        </pc:picChg>
        <pc:picChg chg="add mod">
          <ac:chgData name="Nathan Cook" userId="49b6733e7892a9b3" providerId="LiveId" clId="{E4E43ACE-A666-4657-8AAE-29E86E3E0EBF}" dt="2022-10-03T02:38:10.868" v="4346" actId="1076"/>
          <ac:picMkLst>
            <pc:docMk/>
            <pc:sldMk cId="1802296093" sldId="262"/>
            <ac:picMk id="40" creationId="{2F6F52AE-FE11-E1A6-37B4-C28F4E10C9C2}"/>
          </ac:picMkLst>
        </pc:picChg>
        <pc:picChg chg="add mod">
          <ac:chgData name="Nathan Cook" userId="49b6733e7892a9b3" providerId="LiveId" clId="{E4E43ACE-A666-4657-8AAE-29E86E3E0EBF}" dt="2022-10-03T02:38:10.868" v="4346" actId="1076"/>
          <ac:picMkLst>
            <pc:docMk/>
            <pc:sldMk cId="1802296093" sldId="262"/>
            <ac:picMk id="41" creationId="{A900060B-9FF8-6F13-504B-31C12F14997A}"/>
          </ac:picMkLst>
        </pc:picChg>
        <pc:picChg chg="mod topLvl">
          <ac:chgData name="Nathan Cook" userId="49b6733e7892a9b3" providerId="LiveId" clId="{E4E43ACE-A666-4657-8AAE-29E86E3E0EBF}" dt="2022-10-03T02:39:09.479" v="4358" actId="165"/>
          <ac:picMkLst>
            <pc:docMk/>
            <pc:sldMk cId="1802296093" sldId="262"/>
            <ac:picMk id="42" creationId="{31496BD3-D00D-56B8-A172-E92028DD821F}"/>
          </ac:picMkLst>
        </pc:picChg>
        <pc:picChg chg="mod topLvl">
          <ac:chgData name="Nathan Cook" userId="49b6733e7892a9b3" providerId="LiveId" clId="{E4E43ACE-A666-4657-8AAE-29E86E3E0EBF}" dt="2022-10-03T02:39:09.479" v="4358" actId="165"/>
          <ac:picMkLst>
            <pc:docMk/>
            <pc:sldMk cId="1802296093" sldId="262"/>
            <ac:picMk id="43" creationId="{AB178047-FD1F-8953-C076-9FD319221530}"/>
          </ac:picMkLst>
        </pc:picChg>
        <pc:picChg chg="del">
          <ac:chgData name="Nathan Cook" userId="49b6733e7892a9b3" providerId="LiveId" clId="{E4E43ACE-A666-4657-8AAE-29E86E3E0EBF}" dt="2022-10-03T02:39:00.474" v="4356" actId="478"/>
          <ac:picMkLst>
            <pc:docMk/>
            <pc:sldMk cId="1802296093" sldId="262"/>
            <ac:picMk id="44" creationId="{F116842A-C8E9-D6AC-613B-EE7E2903E054}"/>
          </ac:picMkLst>
        </pc:picChg>
        <pc:picChg chg="mod">
          <ac:chgData name="Nathan Cook" userId="49b6733e7892a9b3" providerId="LiveId" clId="{E4E43ACE-A666-4657-8AAE-29E86E3E0EBF}" dt="2022-10-03T20:36:58.009" v="4952"/>
          <ac:picMkLst>
            <pc:docMk/>
            <pc:sldMk cId="1802296093" sldId="262"/>
            <ac:picMk id="45" creationId="{770C46F0-ABB0-24B5-C143-E8B2CB2943C6}"/>
          </ac:picMkLst>
        </pc:picChg>
        <pc:picChg chg="del">
          <ac:chgData name="Nathan Cook" userId="49b6733e7892a9b3" providerId="LiveId" clId="{E4E43ACE-A666-4657-8AAE-29E86E3E0EBF}" dt="2022-10-03T02:38:59.727" v="4355" actId="478"/>
          <ac:picMkLst>
            <pc:docMk/>
            <pc:sldMk cId="1802296093" sldId="262"/>
            <ac:picMk id="45" creationId="{B88A5AE7-D228-3D35-FCF1-801764C944E8}"/>
          </ac:picMkLst>
        </pc:picChg>
        <pc:picChg chg="mod">
          <ac:chgData name="Nathan Cook" userId="49b6733e7892a9b3" providerId="LiveId" clId="{E4E43ACE-A666-4657-8AAE-29E86E3E0EBF}" dt="2022-10-03T20:36:58.009" v="4952"/>
          <ac:picMkLst>
            <pc:docMk/>
            <pc:sldMk cId="1802296093" sldId="262"/>
            <ac:picMk id="48" creationId="{0AA84F8B-ED03-4201-B69F-6708FE90D075}"/>
          </ac:picMkLst>
        </pc:picChg>
        <pc:picChg chg="mod">
          <ac:chgData name="Nathan Cook" userId="49b6733e7892a9b3" providerId="LiveId" clId="{E4E43ACE-A666-4657-8AAE-29E86E3E0EBF}" dt="2022-10-03T20:36:58.009" v="4952"/>
          <ac:picMkLst>
            <pc:docMk/>
            <pc:sldMk cId="1802296093" sldId="262"/>
            <ac:picMk id="53" creationId="{F2CBEB26-ECBD-C401-3F02-124CC3AB8374}"/>
          </ac:picMkLst>
        </pc:picChg>
      </pc:sldChg>
      <pc:sldChg chg="addSp delSp modSp add mod">
        <pc:chgData name="Nathan Cook" userId="49b6733e7892a9b3" providerId="LiveId" clId="{E4E43ACE-A666-4657-8AAE-29E86E3E0EBF}" dt="2022-10-05T05:00:43.287" v="5062"/>
        <pc:sldMkLst>
          <pc:docMk/>
          <pc:sldMk cId="728012327" sldId="263"/>
        </pc:sldMkLst>
        <pc:spChg chg="del">
          <ac:chgData name="Nathan Cook" userId="49b6733e7892a9b3" providerId="LiveId" clId="{E4E43ACE-A666-4657-8AAE-29E86E3E0EBF}" dt="2022-10-05T05:00:43.004" v="5061" actId="478"/>
          <ac:spMkLst>
            <pc:docMk/>
            <pc:sldMk cId="728012327" sldId="263"/>
            <ac:spMk id="17" creationId="{9E3BC870-F012-3247-30F7-5D0300143111}"/>
          </ac:spMkLst>
        </pc:spChg>
        <pc:spChg chg="del">
          <ac:chgData name="Nathan Cook" userId="49b6733e7892a9b3" providerId="LiveId" clId="{E4E43ACE-A666-4657-8AAE-29E86E3E0EBF}" dt="2022-10-05T05:00:43.004" v="5061" actId="478"/>
          <ac:spMkLst>
            <pc:docMk/>
            <pc:sldMk cId="728012327" sldId="263"/>
            <ac:spMk id="18" creationId="{37074B55-9987-A82E-1C20-01CDEDCB1824}"/>
          </ac:spMkLst>
        </pc:spChg>
        <pc:spChg chg="del">
          <ac:chgData name="Nathan Cook" userId="49b6733e7892a9b3" providerId="LiveId" clId="{E4E43ACE-A666-4657-8AAE-29E86E3E0EBF}" dt="2022-10-03T20:37:04.794" v="4953" actId="478"/>
          <ac:spMkLst>
            <pc:docMk/>
            <pc:sldMk cId="728012327" sldId="263"/>
            <ac:spMk id="23" creationId="{B7C2775B-5B11-9382-6AB2-428C11F41FB3}"/>
          </ac:spMkLst>
        </pc:spChg>
        <pc:spChg chg="add mod">
          <ac:chgData name="Nathan Cook" userId="49b6733e7892a9b3" providerId="LiveId" clId="{E4E43ACE-A666-4657-8AAE-29E86E3E0EBF}" dt="2022-10-05T05:00:43.287" v="5062"/>
          <ac:spMkLst>
            <pc:docMk/>
            <pc:sldMk cId="728012327" sldId="263"/>
            <ac:spMk id="24" creationId="{60A53423-6696-FE4A-AE78-23B8A912F52E}"/>
          </ac:spMkLst>
        </pc:spChg>
        <pc:spChg chg="del">
          <ac:chgData name="Nathan Cook" userId="49b6733e7892a9b3" providerId="LiveId" clId="{E4E43ACE-A666-4657-8AAE-29E86E3E0EBF}" dt="2022-10-03T20:37:04.794" v="4953" actId="478"/>
          <ac:spMkLst>
            <pc:docMk/>
            <pc:sldMk cId="728012327" sldId="263"/>
            <ac:spMk id="25" creationId="{9F4341A1-D72B-06B5-269C-512373EF99A8}"/>
          </ac:spMkLst>
        </pc:spChg>
        <pc:spChg chg="add mod">
          <ac:chgData name="Nathan Cook" userId="49b6733e7892a9b3" providerId="LiveId" clId="{E4E43ACE-A666-4657-8AAE-29E86E3E0EBF}" dt="2022-10-05T05:00:43.287" v="5062"/>
          <ac:spMkLst>
            <pc:docMk/>
            <pc:sldMk cId="728012327" sldId="263"/>
            <ac:spMk id="25" creationId="{BBB31CB7-5AB2-1380-9A8B-C2541C2C6F50}"/>
          </ac:spMkLst>
        </pc:spChg>
        <pc:spChg chg="del">
          <ac:chgData name="Nathan Cook" userId="49b6733e7892a9b3" providerId="LiveId" clId="{E4E43ACE-A666-4657-8AAE-29E86E3E0EBF}" dt="2022-10-03T20:37:04.794" v="4953" actId="478"/>
          <ac:spMkLst>
            <pc:docMk/>
            <pc:sldMk cId="728012327" sldId="263"/>
            <ac:spMk id="27" creationId="{43721929-1F6B-F9A2-560C-64778FDBBBF8}"/>
          </ac:spMkLst>
        </pc:spChg>
        <pc:spChg chg="del">
          <ac:chgData name="Nathan Cook" userId="49b6733e7892a9b3" providerId="LiveId" clId="{E4E43ACE-A666-4657-8AAE-29E86E3E0EBF}" dt="2022-10-03T02:57:38.812" v="4469" actId="478"/>
          <ac:spMkLst>
            <pc:docMk/>
            <pc:sldMk cId="728012327" sldId="263"/>
            <ac:spMk id="48" creationId="{ED6D911F-CF88-79A2-7570-B5794A69F360}"/>
          </ac:spMkLst>
        </pc:spChg>
        <pc:spChg chg="mod">
          <ac:chgData name="Nathan Cook" userId="49b6733e7892a9b3" providerId="LiveId" clId="{E4E43ACE-A666-4657-8AAE-29E86E3E0EBF}" dt="2022-10-03T20:37:05.140" v="4954"/>
          <ac:spMkLst>
            <pc:docMk/>
            <pc:sldMk cId="728012327" sldId="263"/>
            <ac:spMk id="48" creationId="{F0DB69A7-BD40-9E3B-2F7A-E6F421D7F5E2}"/>
          </ac:spMkLst>
        </pc:spChg>
        <pc:spChg chg="del">
          <ac:chgData name="Nathan Cook" userId="49b6733e7892a9b3" providerId="LiveId" clId="{E4E43ACE-A666-4657-8AAE-29E86E3E0EBF}" dt="2022-10-03T02:57:38.812" v="4469" actId="478"/>
          <ac:spMkLst>
            <pc:docMk/>
            <pc:sldMk cId="728012327" sldId="263"/>
            <ac:spMk id="49" creationId="{F734A181-F616-898A-3F39-3214D92D53FA}"/>
          </ac:spMkLst>
        </pc:spChg>
        <pc:spChg chg="add mod">
          <ac:chgData name="Nathan Cook" userId="49b6733e7892a9b3" providerId="LiveId" clId="{E4E43ACE-A666-4657-8AAE-29E86E3E0EBF}" dt="2022-10-03T02:57:39.031" v="4470"/>
          <ac:spMkLst>
            <pc:docMk/>
            <pc:sldMk cId="728012327" sldId="263"/>
            <ac:spMk id="53" creationId="{014FC24D-3184-AB36-58CC-DD6C0E5F5CB7}"/>
          </ac:spMkLst>
        </pc:spChg>
        <pc:spChg chg="add mod">
          <ac:chgData name="Nathan Cook" userId="49b6733e7892a9b3" providerId="LiveId" clId="{E4E43ACE-A666-4657-8AAE-29E86E3E0EBF}" dt="2022-10-03T02:57:39.031" v="4470"/>
          <ac:spMkLst>
            <pc:docMk/>
            <pc:sldMk cId="728012327" sldId="263"/>
            <ac:spMk id="54" creationId="{D7CB52F6-93E8-2525-1557-4A8140ED82AC}"/>
          </ac:spMkLst>
        </pc:spChg>
        <pc:spChg chg="mod">
          <ac:chgData name="Nathan Cook" userId="49b6733e7892a9b3" providerId="LiveId" clId="{E4E43ACE-A666-4657-8AAE-29E86E3E0EBF}" dt="2022-10-03T20:37:05.140" v="4954"/>
          <ac:spMkLst>
            <pc:docMk/>
            <pc:sldMk cId="728012327" sldId="263"/>
            <ac:spMk id="55" creationId="{0BFE3DBA-D3AB-7435-AD23-5AF9DDBA38F5}"/>
          </ac:spMkLst>
        </pc:spChg>
        <pc:spChg chg="mod">
          <ac:chgData name="Nathan Cook" userId="49b6733e7892a9b3" providerId="LiveId" clId="{E4E43ACE-A666-4657-8AAE-29E86E3E0EBF}" dt="2022-10-03T20:37:05.140" v="4954"/>
          <ac:spMkLst>
            <pc:docMk/>
            <pc:sldMk cId="728012327" sldId="263"/>
            <ac:spMk id="58" creationId="{FE07438A-C314-30DA-D57B-737EFDE324AA}"/>
          </ac:spMkLst>
        </pc:spChg>
        <pc:grpChg chg="add mod">
          <ac:chgData name="Nathan Cook" userId="49b6733e7892a9b3" providerId="LiveId" clId="{E4E43ACE-A666-4657-8AAE-29E86E3E0EBF}" dt="2022-10-03T20:37:05.140" v="4954"/>
          <ac:grpSpMkLst>
            <pc:docMk/>
            <pc:sldMk cId="728012327" sldId="263"/>
            <ac:grpSpMk id="42" creationId="{CA6B965D-93C6-A86C-FB22-AE514493B186}"/>
          </ac:grpSpMkLst>
        </pc:grpChg>
        <pc:grpChg chg="add mod">
          <ac:chgData name="Nathan Cook" userId="49b6733e7892a9b3" providerId="LiveId" clId="{E4E43ACE-A666-4657-8AAE-29E86E3E0EBF}" dt="2022-10-03T20:37:05.140" v="4954"/>
          <ac:grpSpMkLst>
            <pc:docMk/>
            <pc:sldMk cId="728012327" sldId="263"/>
            <ac:grpSpMk id="49" creationId="{757485AC-CA3B-F7D4-9261-D9EDAC0D5CB7}"/>
          </ac:grpSpMkLst>
        </pc:grpChg>
        <pc:grpChg chg="del">
          <ac:chgData name="Nathan Cook" userId="49b6733e7892a9b3" providerId="LiveId" clId="{E4E43ACE-A666-4657-8AAE-29E86E3E0EBF}" dt="2022-10-03T02:39:05.248" v="4357" actId="478"/>
          <ac:grpSpMkLst>
            <pc:docMk/>
            <pc:sldMk cId="728012327" sldId="263"/>
            <ac:grpSpMk id="50" creationId="{FF971E50-CE26-0EF5-7126-C64451ECC3C6}"/>
          </ac:grpSpMkLst>
        </pc:grpChg>
        <pc:grpChg chg="add mod">
          <ac:chgData name="Nathan Cook" userId="49b6733e7892a9b3" providerId="LiveId" clId="{E4E43ACE-A666-4657-8AAE-29E86E3E0EBF}" dt="2022-10-03T20:37:05.140" v="4954"/>
          <ac:grpSpMkLst>
            <pc:docMk/>
            <pc:sldMk cId="728012327" sldId="263"/>
            <ac:grpSpMk id="56" creationId="{F7F8DD35-F287-6147-AB14-717B6C731943}"/>
          </ac:grpSpMkLst>
        </pc:grpChg>
        <pc:graphicFrameChg chg="del modGraphic">
          <ac:chgData name="Nathan Cook" userId="49b6733e7892a9b3" providerId="LiveId" clId="{E4E43ACE-A666-4657-8AAE-29E86E3E0EBF}" dt="2022-10-05T05:00:43.004" v="5061" actId="478"/>
          <ac:graphicFrameMkLst>
            <pc:docMk/>
            <pc:sldMk cId="728012327" sldId="263"/>
            <ac:graphicFrameMk id="8" creationId="{D0F5A9ED-CBF9-46C8-523D-B5153C001ACC}"/>
          </ac:graphicFrameMkLst>
        </pc:graphicFrameChg>
        <pc:graphicFrameChg chg="del modGraphic">
          <ac:chgData name="Nathan Cook" userId="49b6733e7892a9b3" providerId="LiveId" clId="{E4E43ACE-A666-4657-8AAE-29E86E3E0EBF}" dt="2022-10-05T05:00:43.004" v="5061" actId="478"/>
          <ac:graphicFrameMkLst>
            <pc:docMk/>
            <pc:sldMk cId="728012327" sldId="263"/>
            <ac:graphicFrameMk id="9" creationId="{74862FF3-01CC-83AF-8254-0BF3E4902542}"/>
          </ac:graphicFrameMkLst>
        </pc:graphicFrameChg>
        <pc:graphicFrameChg chg="add mod">
          <ac:chgData name="Nathan Cook" userId="49b6733e7892a9b3" providerId="LiveId" clId="{E4E43ACE-A666-4657-8AAE-29E86E3E0EBF}" dt="2022-10-05T05:00:43.287" v="5062"/>
          <ac:graphicFrameMkLst>
            <pc:docMk/>
            <pc:sldMk cId="728012327" sldId="263"/>
            <ac:graphicFrameMk id="22" creationId="{CCB14137-DB0A-A829-EEEE-C79C22A40FBF}"/>
          </ac:graphicFrameMkLst>
        </pc:graphicFrameChg>
        <pc:graphicFrameChg chg="add mod">
          <ac:chgData name="Nathan Cook" userId="49b6733e7892a9b3" providerId="LiveId" clId="{E4E43ACE-A666-4657-8AAE-29E86E3E0EBF}" dt="2022-10-05T05:00:43.287" v="5062"/>
          <ac:graphicFrameMkLst>
            <pc:docMk/>
            <pc:sldMk cId="728012327" sldId="263"/>
            <ac:graphicFrameMk id="23" creationId="{F95EFF37-D921-F8E8-F4EB-59087367C133}"/>
          </ac:graphicFrameMkLst>
        </pc:graphicFrameChg>
        <pc:picChg chg="del">
          <ac:chgData name="Nathan Cook" userId="49b6733e7892a9b3" providerId="LiveId" clId="{E4E43ACE-A666-4657-8AAE-29E86E3E0EBF}" dt="2022-10-03T20:37:04.794" v="4953" actId="478"/>
          <ac:picMkLst>
            <pc:docMk/>
            <pc:sldMk cId="728012327" sldId="263"/>
            <ac:picMk id="22" creationId="{3357CAB0-72B7-D62B-40B5-1AB9A3A9838D}"/>
          </ac:picMkLst>
        </pc:picChg>
        <pc:picChg chg="del">
          <ac:chgData name="Nathan Cook" userId="49b6733e7892a9b3" providerId="LiveId" clId="{E4E43ACE-A666-4657-8AAE-29E86E3E0EBF}" dt="2022-10-03T20:37:04.794" v="4953" actId="478"/>
          <ac:picMkLst>
            <pc:docMk/>
            <pc:sldMk cId="728012327" sldId="263"/>
            <ac:picMk id="24" creationId="{76D73DB3-6B34-6E99-8289-783B0404F3BF}"/>
          </ac:picMkLst>
        </pc:picChg>
        <pc:picChg chg="del">
          <ac:chgData name="Nathan Cook" userId="49b6733e7892a9b3" providerId="LiveId" clId="{E4E43ACE-A666-4657-8AAE-29E86E3E0EBF}" dt="2022-10-03T20:37:04.794" v="4953" actId="478"/>
          <ac:picMkLst>
            <pc:docMk/>
            <pc:sldMk cId="728012327" sldId="263"/>
            <ac:picMk id="26" creationId="{6C4A4921-6878-41B1-67EC-986F8CD482BB}"/>
          </ac:picMkLst>
        </pc:picChg>
        <pc:picChg chg="mod">
          <ac:chgData name="Nathan Cook" userId="49b6733e7892a9b3" providerId="LiveId" clId="{E4E43ACE-A666-4657-8AAE-29E86E3E0EBF}" dt="2022-10-03T20:37:05.140" v="4954"/>
          <ac:picMkLst>
            <pc:docMk/>
            <pc:sldMk cId="728012327" sldId="263"/>
            <ac:picMk id="43" creationId="{2A8E78BE-FEEA-4331-C5E6-F19399A37CBC}"/>
          </ac:picMkLst>
        </pc:picChg>
        <pc:picChg chg="mod">
          <ac:chgData name="Nathan Cook" userId="49b6733e7892a9b3" providerId="LiveId" clId="{E4E43ACE-A666-4657-8AAE-29E86E3E0EBF}" dt="2022-10-03T02:39:38.823" v="4362" actId="1076"/>
          <ac:picMkLst>
            <pc:docMk/>
            <pc:sldMk cId="728012327" sldId="263"/>
            <ac:picMk id="44" creationId="{F116842A-C8E9-D6AC-613B-EE7E2903E054}"/>
          </ac:picMkLst>
        </pc:picChg>
        <pc:picChg chg="mod">
          <ac:chgData name="Nathan Cook" userId="49b6733e7892a9b3" providerId="LiveId" clId="{E4E43ACE-A666-4657-8AAE-29E86E3E0EBF}" dt="2022-10-03T02:39:44.528" v="4364" actId="1076"/>
          <ac:picMkLst>
            <pc:docMk/>
            <pc:sldMk cId="728012327" sldId="263"/>
            <ac:picMk id="45" creationId="{B88A5AE7-D228-3D35-FCF1-801764C944E8}"/>
          </ac:picMkLst>
        </pc:picChg>
        <pc:picChg chg="add mod">
          <ac:chgData name="Nathan Cook" userId="49b6733e7892a9b3" providerId="LiveId" clId="{E4E43ACE-A666-4657-8AAE-29E86E3E0EBF}" dt="2022-10-03T02:39:31.765" v="4360" actId="1076"/>
          <ac:picMkLst>
            <pc:docMk/>
            <pc:sldMk cId="728012327" sldId="263"/>
            <ac:picMk id="46" creationId="{0C244A30-958B-4907-46C5-286DA6408311}"/>
          </ac:picMkLst>
        </pc:picChg>
        <pc:picChg chg="add mod">
          <ac:chgData name="Nathan Cook" userId="49b6733e7892a9b3" providerId="LiveId" clId="{E4E43ACE-A666-4657-8AAE-29E86E3E0EBF}" dt="2022-10-03T02:39:31.765" v="4360" actId="1076"/>
          <ac:picMkLst>
            <pc:docMk/>
            <pc:sldMk cId="728012327" sldId="263"/>
            <ac:picMk id="47" creationId="{066C2431-8697-9458-7413-F425C43118F8}"/>
          </ac:picMkLst>
        </pc:picChg>
        <pc:picChg chg="mod">
          <ac:chgData name="Nathan Cook" userId="49b6733e7892a9b3" providerId="LiveId" clId="{E4E43ACE-A666-4657-8AAE-29E86E3E0EBF}" dt="2022-10-03T20:37:05.140" v="4954"/>
          <ac:picMkLst>
            <pc:docMk/>
            <pc:sldMk cId="728012327" sldId="263"/>
            <ac:picMk id="50" creationId="{0226685E-3E48-7690-30F0-5233FF3EF097}"/>
          </ac:picMkLst>
        </pc:picChg>
        <pc:picChg chg="mod">
          <ac:chgData name="Nathan Cook" userId="49b6733e7892a9b3" providerId="LiveId" clId="{E4E43ACE-A666-4657-8AAE-29E86E3E0EBF}" dt="2022-10-03T20:37:05.140" v="4954"/>
          <ac:picMkLst>
            <pc:docMk/>
            <pc:sldMk cId="728012327" sldId="263"/>
            <ac:picMk id="57" creationId="{2F9E1224-683F-35DA-1312-332D643B4308}"/>
          </ac:picMkLst>
        </pc:picChg>
      </pc:sldChg>
      <pc:sldChg chg="addSp delSp modSp add mod ord modAnim">
        <pc:chgData name="Nathan Cook" userId="49b6733e7892a9b3" providerId="LiveId" clId="{E4E43ACE-A666-4657-8AAE-29E86E3E0EBF}" dt="2022-10-05T05:00:50.523" v="5064"/>
        <pc:sldMkLst>
          <pc:docMk/>
          <pc:sldMk cId="2095152058" sldId="264"/>
        </pc:sldMkLst>
        <pc:spChg chg="del">
          <ac:chgData name="Nathan Cook" userId="49b6733e7892a9b3" providerId="LiveId" clId="{E4E43ACE-A666-4657-8AAE-29E86E3E0EBF}" dt="2022-10-05T05:00:50.193" v="5063" actId="478"/>
          <ac:spMkLst>
            <pc:docMk/>
            <pc:sldMk cId="2095152058" sldId="264"/>
            <ac:spMk id="17" creationId="{9E3BC870-F012-3247-30F7-5D0300143111}"/>
          </ac:spMkLst>
        </pc:spChg>
        <pc:spChg chg="del">
          <ac:chgData name="Nathan Cook" userId="49b6733e7892a9b3" providerId="LiveId" clId="{E4E43ACE-A666-4657-8AAE-29E86E3E0EBF}" dt="2022-10-05T05:00:50.193" v="5063" actId="478"/>
          <ac:spMkLst>
            <pc:docMk/>
            <pc:sldMk cId="2095152058" sldId="264"/>
            <ac:spMk id="18" creationId="{37074B55-9987-A82E-1C20-01CDEDCB1824}"/>
          </ac:spMkLst>
        </pc:spChg>
        <pc:spChg chg="del">
          <ac:chgData name="Nathan Cook" userId="49b6733e7892a9b3" providerId="LiveId" clId="{E4E43ACE-A666-4657-8AAE-29E86E3E0EBF}" dt="2022-10-03T20:37:12.544" v="4955" actId="478"/>
          <ac:spMkLst>
            <pc:docMk/>
            <pc:sldMk cId="2095152058" sldId="264"/>
            <ac:spMk id="23" creationId="{B7C2775B-5B11-9382-6AB2-428C11F41FB3}"/>
          </ac:spMkLst>
        </pc:spChg>
        <pc:spChg chg="add mod">
          <ac:chgData name="Nathan Cook" userId="49b6733e7892a9b3" providerId="LiveId" clId="{E4E43ACE-A666-4657-8AAE-29E86E3E0EBF}" dt="2022-10-05T05:00:50.523" v="5064"/>
          <ac:spMkLst>
            <pc:docMk/>
            <pc:sldMk cId="2095152058" sldId="264"/>
            <ac:spMk id="24" creationId="{7F57236F-5409-4CE7-E3EA-F54212D517DC}"/>
          </ac:spMkLst>
        </pc:spChg>
        <pc:spChg chg="del">
          <ac:chgData name="Nathan Cook" userId="49b6733e7892a9b3" providerId="LiveId" clId="{E4E43ACE-A666-4657-8AAE-29E86E3E0EBF}" dt="2022-10-03T20:37:12.544" v="4955" actId="478"/>
          <ac:spMkLst>
            <pc:docMk/>
            <pc:sldMk cId="2095152058" sldId="264"/>
            <ac:spMk id="25" creationId="{9F4341A1-D72B-06B5-269C-512373EF99A8}"/>
          </ac:spMkLst>
        </pc:spChg>
        <pc:spChg chg="add mod">
          <ac:chgData name="Nathan Cook" userId="49b6733e7892a9b3" providerId="LiveId" clId="{E4E43ACE-A666-4657-8AAE-29E86E3E0EBF}" dt="2022-10-05T05:00:50.523" v="5064"/>
          <ac:spMkLst>
            <pc:docMk/>
            <pc:sldMk cId="2095152058" sldId="264"/>
            <ac:spMk id="25" creationId="{EA04693C-3D39-CABE-432D-303B0C608122}"/>
          </ac:spMkLst>
        </pc:spChg>
        <pc:spChg chg="del">
          <ac:chgData name="Nathan Cook" userId="49b6733e7892a9b3" providerId="LiveId" clId="{E4E43ACE-A666-4657-8AAE-29E86E3E0EBF}" dt="2022-10-03T20:37:12.544" v="4955" actId="478"/>
          <ac:spMkLst>
            <pc:docMk/>
            <pc:sldMk cId="2095152058" sldId="264"/>
            <ac:spMk id="27" creationId="{43721929-1F6B-F9A2-560C-64778FDBBBF8}"/>
          </ac:spMkLst>
        </pc:spChg>
        <pc:spChg chg="mod">
          <ac:chgData name="Nathan Cook" userId="49b6733e7892a9b3" providerId="LiveId" clId="{E4E43ACE-A666-4657-8AAE-29E86E3E0EBF}" dt="2022-10-03T20:37:13.246" v="4956"/>
          <ac:spMkLst>
            <pc:docMk/>
            <pc:sldMk cId="2095152058" sldId="264"/>
            <ac:spMk id="41" creationId="{3B65DD26-0E08-49F5-980B-9E9EAC8ACA1B}"/>
          </ac:spMkLst>
        </pc:spChg>
        <pc:spChg chg="mod">
          <ac:chgData name="Nathan Cook" userId="49b6733e7892a9b3" providerId="LiveId" clId="{E4E43ACE-A666-4657-8AAE-29E86E3E0EBF}" dt="2022-10-03T20:37:13.246" v="4956"/>
          <ac:spMkLst>
            <pc:docMk/>
            <pc:sldMk cId="2095152058" sldId="264"/>
            <ac:spMk id="46" creationId="{683FAB8F-5E1C-EE6C-4C61-D15ED5BEBB33}"/>
          </ac:spMkLst>
        </pc:spChg>
        <pc:spChg chg="del">
          <ac:chgData name="Nathan Cook" userId="49b6733e7892a9b3" providerId="LiveId" clId="{E4E43ACE-A666-4657-8AAE-29E86E3E0EBF}" dt="2022-10-03T02:40:45.567" v="4367" actId="478"/>
          <ac:spMkLst>
            <pc:docMk/>
            <pc:sldMk cId="2095152058" sldId="264"/>
            <ac:spMk id="48" creationId="{ED6D911F-CF88-79A2-7570-B5794A69F360}"/>
          </ac:spMkLst>
        </pc:spChg>
        <pc:spChg chg="mod">
          <ac:chgData name="Nathan Cook" userId="49b6733e7892a9b3" providerId="LiveId" clId="{E4E43ACE-A666-4657-8AAE-29E86E3E0EBF}" dt="2022-10-03T20:37:13.246" v="4956"/>
          <ac:spMkLst>
            <pc:docMk/>
            <pc:sldMk cId="2095152058" sldId="264"/>
            <ac:spMk id="49" creationId="{ADE88A94-D885-EC25-B72B-1E88EAE169A3}"/>
          </ac:spMkLst>
        </pc:spChg>
        <pc:spChg chg="del">
          <ac:chgData name="Nathan Cook" userId="49b6733e7892a9b3" providerId="LiveId" clId="{E4E43ACE-A666-4657-8AAE-29E86E3E0EBF}" dt="2022-10-03T02:40:45.567" v="4367" actId="478"/>
          <ac:spMkLst>
            <pc:docMk/>
            <pc:sldMk cId="2095152058" sldId="264"/>
            <ac:spMk id="49" creationId="{F734A181-F616-898A-3F39-3214D92D53FA}"/>
          </ac:spMkLst>
        </pc:spChg>
        <pc:spChg chg="add mod">
          <ac:chgData name="Nathan Cook" userId="49b6733e7892a9b3" providerId="LiveId" clId="{E4E43ACE-A666-4657-8AAE-29E86E3E0EBF}" dt="2022-10-03T02:41:21.948" v="4368"/>
          <ac:spMkLst>
            <pc:docMk/>
            <pc:sldMk cId="2095152058" sldId="264"/>
            <ac:spMk id="59" creationId="{8DC80535-A9D1-A525-D9D4-7666F811E4D0}"/>
          </ac:spMkLst>
        </pc:spChg>
        <pc:spChg chg="add mod">
          <ac:chgData name="Nathan Cook" userId="49b6733e7892a9b3" providerId="LiveId" clId="{E4E43ACE-A666-4657-8AAE-29E86E3E0EBF}" dt="2022-10-03T02:41:21.948" v="4368"/>
          <ac:spMkLst>
            <pc:docMk/>
            <pc:sldMk cId="2095152058" sldId="264"/>
            <ac:spMk id="60" creationId="{BBB8CFE0-ECA1-8CA8-B8F9-72D2079DAF31}"/>
          </ac:spMkLst>
        </pc:spChg>
        <pc:spChg chg="add mod">
          <ac:chgData name="Nathan Cook" userId="49b6733e7892a9b3" providerId="LiveId" clId="{E4E43ACE-A666-4657-8AAE-29E86E3E0EBF}" dt="2022-10-03T02:51:26.945" v="4435"/>
          <ac:spMkLst>
            <pc:docMk/>
            <pc:sldMk cId="2095152058" sldId="264"/>
            <ac:spMk id="61" creationId="{67284204-274D-C1AF-E48F-3C4750AF9A90}"/>
          </ac:spMkLst>
        </pc:spChg>
        <pc:spChg chg="add mod">
          <ac:chgData name="Nathan Cook" userId="49b6733e7892a9b3" providerId="LiveId" clId="{E4E43ACE-A666-4657-8AAE-29E86E3E0EBF}" dt="2022-10-03T02:51:26.945" v="4435"/>
          <ac:spMkLst>
            <pc:docMk/>
            <pc:sldMk cId="2095152058" sldId="264"/>
            <ac:spMk id="62" creationId="{9C1E11D6-4E03-4132-51D5-71B0E3DF2B6A}"/>
          </ac:spMkLst>
        </pc:spChg>
        <pc:spChg chg="add del mod">
          <ac:chgData name="Nathan Cook" userId="49b6733e7892a9b3" providerId="LiveId" clId="{E4E43ACE-A666-4657-8AAE-29E86E3E0EBF}" dt="2022-10-03T03:03:46.259" v="4563" actId="21"/>
          <ac:spMkLst>
            <pc:docMk/>
            <pc:sldMk cId="2095152058" sldId="264"/>
            <ac:spMk id="65" creationId="{8F96BFA8-FB8C-7A93-6973-EFB030D5D391}"/>
          </ac:spMkLst>
        </pc:spChg>
        <pc:spChg chg="add del mod">
          <ac:chgData name="Nathan Cook" userId="49b6733e7892a9b3" providerId="LiveId" clId="{E4E43ACE-A666-4657-8AAE-29E86E3E0EBF}" dt="2022-10-03T03:03:46.259" v="4563" actId="21"/>
          <ac:spMkLst>
            <pc:docMk/>
            <pc:sldMk cId="2095152058" sldId="264"/>
            <ac:spMk id="66" creationId="{3DC68177-0CDE-C80D-9D77-311DB670CD2D}"/>
          </ac:spMkLst>
        </pc:spChg>
        <pc:spChg chg="add mod">
          <ac:chgData name="Nathan Cook" userId="49b6733e7892a9b3" providerId="LiveId" clId="{E4E43ACE-A666-4657-8AAE-29E86E3E0EBF}" dt="2022-10-03T02:58:30.150" v="4476" actId="1076"/>
          <ac:spMkLst>
            <pc:docMk/>
            <pc:sldMk cId="2095152058" sldId="264"/>
            <ac:spMk id="68" creationId="{AC0350B0-8190-5E2C-1847-CF15A02482CD}"/>
          </ac:spMkLst>
        </pc:spChg>
        <pc:spChg chg="add mod">
          <ac:chgData name="Nathan Cook" userId="49b6733e7892a9b3" providerId="LiveId" clId="{E4E43ACE-A666-4657-8AAE-29E86E3E0EBF}" dt="2022-10-03T02:58:06.346" v="4473" actId="1076"/>
          <ac:spMkLst>
            <pc:docMk/>
            <pc:sldMk cId="2095152058" sldId="264"/>
            <ac:spMk id="69" creationId="{DF634354-04A7-51AC-5777-5E55ABF64B41}"/>
          </ac:spMkLst>
        </pc:spChg>
        <pc:grpChg chg="add mod">
          <ac:chgData name="Nathan Cook" userId="49b6733e7892a9b3" providerId="LiveId" clId="{E4E43ACE-A666-4657-8AAE-29E86E3E0EBF}" dt="2022-10-03T20:37:13.246" v="4956"/>
          <ac:grpSpMkLst>
            <pc:docMk/>
            <pc:sldMk cId="2095152058" sldId="264"/>
            <ac:grpSpMk id="39" creationId="{1C680BD3-D35A-946D-C59A-1BAA136690EA}"/>
          </ac:grpSpMkLst>
        </pc:grpChg>
        <pc:grpChg chg="add mod">
          <ac:chgData name="Nathan Cook" userId="49b6733e7892a9b3" providerId="LiveId" clId="{E4E43ACE-A666-4657-8AAE-29E86E3E0EBF}" dt="2022-10-03T20:37:13.246" v="4956"/>
          <ac:grpSpMkLst>
            <pc:docMk/>
            <pc:sldMk cId="2095152058" sldId="264"/>
            <ac:grpSpMk id="44" creationId="{93071EDD-0CB5-18FC-D15D-71950FF191EA}"/>
          </ac:grpSpMkLst>
        </pc:grpChg>
        <pc:grpChg chg="add mod">
          <ac:chgData name="Nathan Cook" userId="49b6733e7892a9b3" providerId="LiveId" clId="{E4E43ACE-A666-4657-8AAE-29E86E3E0EBF}" dt="2022-10-03T20:37:13.246" v="4956"/>
          <ac:grpSpMkLst>
            <pc:docMk/>
            <pc:sldMk cId="2095152058" sldId="264"/>
            <ac:grpSpMk id="47" creationId="{0613AB95-D7ED-BE11-452B-6D52B99C555A}"/>
          </ac:grpSpMkLst>
        </pc:grpChg>
        <pc:graphicFrameChg chg="del modGraphic">
          <ac:chgData name="Nathan Cook" userId="49b6733e7892a9b3" providerId="LiveId" clId="{E4E43ACE-A666-4657-8AAE-29E86E3E0EBF}" dt="2022-10-05T05:00:50.193" v="5063" actId="478"/>
          <ac:graphicFrameMkLst>
            <pc:docMk/>
            <pc:sldMk cId="2095152058" sldId="264"/>
            <ac:graphicFrameMk id="8" creationId="{D0F5A9ED-CBF9-46C8-523D-B5153C001ACC}"/>
          </ac:graphicFrameMkLst>
        </pc:graphicFrameChg>
        <pc:graphicFrameChg chg="del modGraphic">
          <ac:chgData name="Nathan Cook" userId="49b6733e7892a9b3" providerId="LiveId" clId="{E4E43ACE-A666-4657-8AAE-29E86E3E0EBF}" dt="2022-10-05T05:00:50.193" v="5063" actId="478"/>
          <ac:graphicFrameMkLst>
            <pc:docMk/>
            <pc:sldMk cId="2095152058" sldId="264"/>
            <ac:graphicFrameMk id="9" creationId="{74862FF3-01CC-83AF-8254-0BF3E4902542}"/>
          </ac:graphicFrameMkLst>
        </pc:graphicFrameChg>
        <pc:graphicFrameChg chg="add mod">
          <ac:chgData name="Nathan Cook" userId="49b6733e7892a9b3" providerId="LiveId" clId="{E4E43ACE-A666-4657-8AAE-29E86E3E0EBF}" dt="2022-10-05T05:00:50.523" v="5064"/>
          <ac:graphicFrameMkLst>
            <pc:docMk/>
            <pc:sldMk cId="2095152058" sldId="264"/>
            <ac:graphicFrameMk id="22" creationId="{AF32B35C-7421-ABC1-8713-FE413723B21E}"/>
          </ac:graphicFrameMkLst>
        </pc:graphicFrameChg>
        <pc:graphicFrameChg chg="add mod">
          <ac:chgData name="Nathan Cook" userId="49b6733e7892a9b3" providerId="LiveId" clId="{E4E43ACE-A666-4657-8AAE-29E86E3E0EBF}" dt="2022-10-05T05:00:50.523" v="5064"/>
          <ac:graphicFrameMkLst>
            <pc:docMk/>
            <pc:sldMk cId="2095152058" sldId="264"/>
            <ac:graphicFrameMk id="23" creationId="{F5AE8B29-63E8-3B11-8240-45933035C28B}"/>
          </ac:graphicFrameMkLst>
        </pc:graphicFrameChg>
        <pc:picChg chg="del">
          <ac:chgData name="Nathan Cook" userId="49b6733e7892a9b3" providerId="LiveId" clId="{E4E43ACE-A666-4657-8AAE-29E86E3E0EBF}" dt="2022-10-03T20:37:12.544" v="4955" actId="478"/>
          <ac:picMkLst>
            <pc:docMk/>
            <pc:sldMk cId="2095152058" sldId="264"/>
            <ac:picMk id="22" creationId="{3357CAB0-72B7-D62B-40B5-1AB9A3A9838D}"/>
          </ac:picMkLst>
        </pc:picChg>
        <pc:picChg chg="del">
          <ac:chgData name="Nathan Cook" userId="49b6733e7892a9b3" providerId="LiveId" clId="{E4E43ACE-A666-4657-8AAE-29E86E3E0EBF}" dt="2022-10-03T20:37:12.544" v="4955" actId="478"/>
          <ac:picMkLst>
            <pc:docMk/>
            <pc:sldMk cId="2095152058" sldId="264"/>
            <ac:picMk id="24" creationId="{76D73DB3-6B34-6E99-8289-783B0404F3BF}"/>
          </ac:picMkLst>
        </pc:picChg>
        <pc:picChg chg="del">
          <ac:chgData name="Nathan Cook" userId="49b6733e7892a9b3" providerId="LiveId" clId="{E4E43ACE-A666-4657-8AAE-29E86E3E0EBF}" dt="2022-10-03T20:37:12.544" v="4955" actId="478"/>
          <ac:picMkLst>
            <pc:docMk/>
            <pc:sldMk cId="2095152058" sldId="264"/>
            <ac:picMk id="26" creationId="{6C4A4921-6878-41B1-67EC-986F8CD482BB}"/>
          </ac:picMkLst>
        </pc:picChg>
        <pc:picChg chg="del">
          <ac:chgData name="Nathan Cook" userId="49b6733e7892a9b3" providerId="LiveId" clId="{E4E43ACE-A666-4657-8AAE-29E86E3E0EBF}" dt="2022-10-03T02:40:45.567" v="4367" actId="478"/>
          <ac:picMkLst>
            <pc:docMk/>
            <pc:sldMk cId="2095152058" sldId="264"/>
            <ac:picMk id="39" creationId="{E647FE6C-27DE-0081-9044-84AB7B3DAC10}"/>
          </ac:picMkLst>
        </pc:picChg>
        <pc:picChg chg="del">
          <ac:chgData name="Nathan Cook" userId="49b6733e7892a9b3" providerId="LiveId" clId="{E4E43ACE-A666-4657-8AAE-29E86E3E0EBF}" dt="2022-10-03T02:40:45.567" v="4367" actId="478"/>
          <ac:picMkLst>
            <pc:docMk/>
            <pc:sldMk cId="2095152058" sldId="264"/>
            <ac:picMk id="40" creationId="{2F6F52AE-FE11-E1A6-37B4-C28F4E10C9C2}"/>
          </ac:picMkLst>
        </pc:picChg>
        <pc:picChg chg="mod">
          <ac:chgData name="Nathan Cook" userId="49b6733e7892a9b3" providerId="LiveId" clId="{E4E43ACE-A666-4657-8AAE-29E86E3E0EBF}" dt="2022-10-03T20:37:13.246" v="4956"/>
          <ac:picMkLst>
            <pc:docMk/>
            <pc:sldMk cId="2095152058" sldId="264"/>
            <ac:picMk id="40" creationId="{BAC49746-0E9F-04D3-F79B-F5FBA6DFA5B1}"/>
          </ac:picMkLst>
        </pc:picChg>
        <pc:picChg chg="del">
          <ac:chgData name="Nathan Cook" userId="49b6733e7892a9b3" providerId="LiveId" clId="{E4E43ACE-A666-4657-8AAE-29E86E3E0EBF}" dt="2022-10-03T02:40:45.567" v="4367" actId="478"/>
          <ac:picMkLst>
            <pc:docMk/>
            <pc:sldMk cId="2095152058" sldId="264"/>
            <ac:picMk id="41" creationId="{A900060B-9FF8-6F13-504B-31C12F14997A}"/>
          </ac:picMkLst>
        </pc:picChg>
        <pc:picChg chg="add mod">
          <ac:chgData name="Nathan Cook" userId="49b6733e7892a9b3" providerId="LiveId" clId="{E4E43ACE-A666-4657-8AAE-29E86E3E0EBF}" dt="2022-10-03T02:41:21.948" v="4368"/>
          <ac:picMkLst>
            <pc:docMk/>
            <pc:sldMk cId="2095152058" sldId="264"/>
            <ac:picMk id="42" creationId="{C0EC4988-9A5F-0EE3-354E-743AF2170F19}"/>
          </ac:picMkLst>
        </pc:picChg>
        <pc:picChg chg="add mod">
          <ac:chgData name="Nathan Cook" userId="49b6733e7892a9b3" providerId="LiveId" clId="{E4E43ACE-A666-4657-8AAE-29E86E3E0EBF}" dt="2022-10-03T02:41:21.948" v="4368"/>
          <ac:picMkLst>
            <pc:docMk/>
            <pc:sldMk cId="2095152058" sldId="264"/>
            <ac:picMk id="43" creationId="{90516831-35E4-78C5-F9A9-F2713C0386A1}"/>
          </ac:picMkLst>
        </pc:picChg>
        <pc:picChg chg="del">
          <ac:chgData name="Nathan Cook" userId="49b6733e7892a9b3" providerId="LiveId" clId="{E4E43ACE-A666-4657-8AAE-29E86E3E0EBF}" dt="2022-10-03T02:40:45.567" v="4367" actId="478"/>
          <ac:picMkLst>
            <pc:docMk/>
            <pc:sldMk cId="2095152058" sldId="264"/>
            <ac:picMk id="44" creationId="{F116842A-C8E9-D6AC-613B-EE7E2903E054}"/>
          </ac:picMkLst>
        </pc:picChg>
        <pc:picChg chg="mod">
          <ac:chgData name="Nathan Cook" userId="49b6733e7892a9b3" providerId="LiveId" clId="{E4E43ACE-A666-4657-8AAE-29E86E3E0EBF}" dt="2022-10-03T20:37:13.246" v="4956"/>
          <ac:picMkLst>
            <pc:docMk/>
            <pc:sldMk cId="2095152058" sldId="264"/>
            <ac:picMk id="45" creationId="{0E771CAD-0B3F-ABD1-5911-0114E3EC3E93}"/>
          </ac:picMkLst>
        </pc:picChg>
        <pc:picChg chg="del">
          <ac:chgData name="Nathan Cook" userId="49b6733e7892a9b3" providerId="LiveId" clId="{E4E43ACE-A666-4657-8AAE-29E86E3E0EBF}" dt="2022-10-03T02:40:45.567" v="4367" actId="478"/>
          <ac:picMkLst>
            <pc:docMk/>
            <pc:sldMk cId="2095152058" sldId="264"/>
            <ac:picMk id="45" creationId="{B88A5AE7-D228-3D35-FCF1-801764C944E8}"/>
          </ac:picMkLst>
        </pc:picChg>
        <pc:picChg chg="del">
          <ac:chgData name="Nathan Cook" userId="49b6733e7892a9b3" providerId="LiveId" clId="{E4E43ACE-A666-4657-8AAE-29E86E3E0EBF}" dt="2022-10-03T02:40:45.567" v="4367" actId="478"/>
          <ac:picMkLst>
            <pc:docMk/>
            <pc:sldMk cId="2095152058" sldId="264"/>
            <ac:picMk id="46" creationId="{0C244A30-958B-4907-46C5-286DA6408311}"/>
          </ac:picMkLst>
        </pc:picChg>
        <pc:picChg chg="del">
          <ac:chgData name="Nathan Cook" userId="49b6733e7892a9b3" providerId="LiveId" clId="{E4E43ACE-A666-4657-8AAE-29E86E3E0EBF}" dt="2022-10-03T02:40:45.567" v="4367" actId="478"/>
          <ac:picMkLst>
            <pc:docMk/>
            <pc:sldMk cId="2095152058" sldId="264"/>
            <ac:picMk id="47" creationId="{066C2431-8697-9458-7413-F425C43118F8}"/>
          </ac:picMkLst>
        </pc:picChg>
        <pc:picChg chg="mod">
          <ac:chgData name="Nathan Cook" userId="49b6733e7892a9b3" providerId="LiveId" clId="{E4E43ACE-A666-4657-8AAE-29E86E3E0EBF}" dt="2022-10-03T20:37:13.246" v="4956"/>
          <ac:picMkLst>
            <pc:docMk/>
            <pc:sldMk cId="2095152058" sldId="264"/>
            <ac:picMk id="48" creationId="{1336B7E6-6009-CF74-D2A5-A5FC5F2A1D6B}"/>
          </ac:picMkLst>
        </pc:picChg>
        <pc:picChg chg="add mod">
          <ac:chgData name="Nathan Cook" userId="49b6733e7892a9b3" providerId="LiveId" clId="{E4E43ACE-A666-4657-8AAE-29E86E3E0EBF}" dt="2022-10-03T02:41:21.948" v="4368"/>
          <ac:picMkLst>
            <pc:docMk/>
            <pc:sldMk cId="2095152058" sldId="264"/>
            <ac:picMk id="50" creationId="{8E5678BE-6525-AAFE-ED6D-42B2281B3A5E}"/>
          </ac:picMkLst>
        </pc:picChg>
        <pc:picChg chg="del">
          <ac:chgData name="Nathan Cook" userId="49b6733e7892a9b3" providerId="LiveId" clId="{E4E43ACE-A666-4657-8AAE-29E86E3E0EBF}" dt="2022-10-03T02:40:45.567" v="4367" actId="478"/>
          <ac:picMkLst>
            <pc:docMk/>
            <pc:sldMk cId="2095152058" sldId="264"/>
            <ac:picMk id="51" creationId="{00131EED-321B-9B75-A4BF-0EC687EE970E}"/>
          </ac:picMkLst>
        </pc:picChg>
        <pc:picChg chg="del">
          <ac:chgData name="Nathan Cook" userId="49b6733e7892a9b3" providerId="LiveId" clId="{E4E43ACE-A666-4657-8AAE-29E86E3E0EBF}" dt="2022-10-03T02:40:45.567" v="4367" actId="478"/>
          <ac:picMkLst>
            <pc:docMk/>
            <pc:sldMk cId="2095152058" sldId="264"/>
            <ac:picMk id="52" creationId="{B3D5A880-F700-06E6-CEC2-463F7AB9A7AE}"/>
          </ac:picMkLst>
        </pc:picChg>
        <pc:picChg chg="add mod">
          <ac:chgData name="Nathan Cook" userId="49b6733e7892a9b3" providerId="LiveId" clId="{E4E43ACE-A666-4657-8AAE-29E86E3E0EBF}" dt="2022-10-03T02:41:21.948" v="4368"/>
          <ac:picMkLst>
            <pc:docMk/>
            <pc:sldMk cId="2095152058" sldId="264"/>
            <ac:picMk id="53" creationId="{E2E763AB-4C73-673B-2842-59E37FC12BBE}"/>
          </ac:picMkLst>
        </pc:picChg>
        <pc:picChg chg="add mod">
          <ac:chgData name="Nathan Cook" userId="49b6733e7892a9b3" providerId="LiveId" clId="{E4E43ACE-A666-4657-8AAE-29E86E3E0EBF}" dt="2022-10-03T02:41:21.948" v="4368"/>
          <ac:picMkLst>
            <pc:docMk/>
            <pc:sldMk cId="2095152058" sldId="264"/>
            <ac:picMk id="54" creationId="{620EF509-F08D-7BA6-6D6B-ACB0A4FE76DF}"/>
          </ac:picMkLst>
        </pc:picChg>
        <pc:picChg chg="add mod">
          <ac:chgData name="Nathan Cook" userId="49b6733e7892a9b3" providerId="LiveId" clId="{E4E43ACE-A666-4657-8AAE-29E86E3E0EBF}" dt="2022-10-03T02:41:21.948" v="4368"/>
          <ac:picMkLst>
            <pc:docMk/>
            <pc:sldMk cId="2095152058" sldId="264"/>
            <ac:picMk id="55" creationId="{58C54E59-5A81-F90A-8D71-345D1BD896B1}"/>
          </ac:picMkLst>
        </pc:picChg>
        <pc:picChg chg="add mod">
          <ac:chgData name="Nathan Cook" userId="49b6733e7892a9b3" providerId="LiveId" clId="{E4E43ACE-A666-4657-8AAE-29E86E3E0EBF}" dt="2022-10-03T02:41:21.948" v="4368"/>
          <ac:picMkLst>
            <pc:docMk/>
            <pc:sldMk cId="2095152058" sldId="264"/>
            <ac:picMk id="56" creationId="{4977926F-66FD-B507-428E-107AC5DBCC5B}"/>
          </ac:picMkLst>
        </pc:picChg>
        <pc:picChg chg="add mod">
          <ac:chgData name="Nathan Cook" userId="49b6733e7892a9b3" providerId="LiveId" clId="{E4E43ACE-A666-4657-8AAE-29E86E3E0EBF}" dt="2022-10-03T02:41:21.948" v="4368"/>
          <ac:picMkLst>
            <pc:docMk/>
            <pc:sldMk cId="2095152058" sldId="264"/>
            <ac:picMk id="57" creationId="{F99C3CE3-1C06-F81D-59FC-1D52C2A928F9}"/>
          </ac:picMkLst>
        </pc:picChg>
        <pc:picChg chg="add mod">
          <ac:chgData name="Nathan Cook" userId="49b6733e7892a9b3" providerId="LiveId" clId="{E4E43ACE-A666-4657-8AAE-29E86E3E0EBF}" dt="2022-10-03T02:41:21.948" v="4368"/>
          <ac:picMkLst>
            <pc:docMk/>
            <pc:sldMk cId="2095152058" sldId="264"/>
            <ac:picMk id="58" creationId="{5FCA0DCD-E771-9048-4C62-D65C8595EF45}"/>
          </ac:picMkLst>
        </pc:picChg>
        <pc:picChg chg="add mod">
          <ac:chgData name="Nathan Cook" userId="49b6733e7892a9b3" providerId="LiveId" clId="{E4E43ACE-A666-4657-8AAE-29E86E3E0EBF}" dt="2022-10-03T02:59:20.282" v="4483" actId="1076"/>
          <ac:picMkLst>
            <pc:docMk/>
            <pc:sldMk cId="2095152058" sldId="264"/>
            <ac:picMk id="63" creationId="{A0C5947D-D88D-A3F8-D695-FA714BFCEBB9}"/>
          </ac:picMkLst>
        </pc:picChg>
        <pc:picChg chg="add del mod">
          <ac:chgData name="Nathan Cook" userId="49b6733e7892a9b3" providerId="LiveId" clId="{E4E43ACE-A666-4657-8AAE-29E86E3E0EBF}" dt="2022-10-03T03:03:46.259" v="4563" actId="21"/>
          <ac:picMkLst>
            <pc:docMk/>
            <pc:sldMk cId="2095152058" sldId="264"/>
            <ac:picMk id="64" creationId="{13B10BE5-9611-ECC1-BD5D-5348A9B64EAF}"/>
          </ac:picMkLst>
        </pc:picChg>
        <pc:picChg chg="add del mod">
          <ac:chgData name="Nathan Cook" userId="49b6733e7892a9b3" providerId="LiveId" clId="{E4E43ACE-A666-4657-8AAE-29E86E3E0EBF}" dt="2022-10-03T02:59:46.364" v="4486" actId="478"/>
          <ac:picMkLst>
            <pc:docMk/>
            <pc:sldMk cId="2095152058" sldId="264"/>
            <ac:picMk id="67" creationId="{E72734C2-D1E0-AB52-D6EC-E3AEC7B50079}"/>
          </ac:picMkLst>
        </pc:picChg>
        <pc:picChg chg="add del mod">
          <ac:chgData name="Nathan Cook" userId="49b6733e7892a9b3" providerId="LiveId" clId="{E4E43ACE-A666-4657-8AAE-29E86E3E0EBF}" dt="2022-10-03T03:04:40.217" v="4579" actId="478"/>
          <ac:picMkLst>
            <pc:docMk/>
            <pc:sldMk cId="2095152058" sldId="264"/>
            <ac:picMk id="70" creationId="{C80C31BB-8539-1DB6-433F-361ED5BCA4F3}"/>
          </ac:picMkLst>
        </pc:picChg>
      </pc:sldChg>
      <pc:sldChg chg="addSp delSp modSp add mod modAnim">
        <pc:chgData name="Nathan Cook" userId="49b6733e7892a9b3" providerId="LiveId" clId="{E4E43ACE-A666-4657-8AAE-29E86E3E0EBF}" dt="2022-10-05T05:00:55.083" v="5066"/>
        <pc:sldMkLst>
          <pc:docMk/>
          <pc:sldMk cId="1870377396" sldId="265"/>
        </pc:sldMkLst>
        <pc:spChg chg="del">
          <ac:chgData name="Nathan Cook" userId="49b6733e7892a9b3" providerId="LiveId" clId="{E4E43ACE-A666-4657-8AAE-29E86E3E0EBF}" dt="2022-10-05T05:00:54.739" v="5065" actId="478"/>
          <ac:spMkLst>
            <pc:docMk/>
            <pc:sldMk cId="1870377396" sldId="265"/>
            <ac:spMk id="17" creationId="{9E3BC870-F012-3247-30F7-5D0300143111}"/>
          </ac:spMkLst>
        </pc:spChg>
        <pc:spChg chg="del">
          <ac:chgData name="Nathan Cook" userId="49b6733e7892a9b3" providerId="LiveId" clId="{E4E43ACE-A666-4657-8AAE-29E86E3E0EBF}" dt="2022-10-05T05:00:54.739" v="5065" actId="478"/>
          <ac:spMkLst>
            <pc:docMk/>
            <pc:sldMk cId="1870377396" sldId="265"/>
            <ac:spMk id="18" creationId="{37074B55-9987-A82E-1C20-01CDEDCB1824}"/>
          </ac:spMkLst>
        </pc:spChg>
        <pc:spChg chg="del">
          <ac:chgData name="Nathan Cook" userId="49b6733e7892a9b3" providerId="LiveId" clId="{E4E43ACE-A666-4657-8AAE-29E86E3E0EBF}" dt="2022-10-03T20:37:20.629" v="4957" actId="478"/>
          <ac:spMkLst>
            <pc:docMk/>
            <pc:sldMk cId="1870377396" sldId="265"/>
            <ac:spMk id="23" creationId="{B7C2775B-5B11-9382-6AB2-428C11F41FB3}"/>
          </ac:spMkLst>
        </pc:spChg>
        <pc:spChg chg="add mod">
          <ac:chgData name="Nathan Cook" userId="49b6733e7892a9b3" providerId="LiveId" clId="{E4E43ACE-A666-4657-8AAE-29E86E3E0EBF}" dt="2022-10-05T05:00:55.083" v="5066"/>
          <ac:spMkLst>
            <pc:docMk/>
            <pc:sldMk cId="1870377396" sldId="265"/>
            <ac:spMk id="24" creationId="{62E893E1-10EB-FC25-703E-EF3501FBAF08}"/>
          </ac:spMkLst>
        </pc:spChg>
        <pc:spChg chg="add mod">
          <ac:chgData name="Nathan Cook" userId="49b6733e7892a9b3" providerId="LiveId" clId="{E4E43ACE-A666-4657-8AAE-29E86E3E0EBF}" dt="2022-10-05T05:00:55.083" v="5066"/>
          <ac:spMkLst>
            <pc:docMk/>
            <pc:sldMk cId="1870377396" sldId="265"/>
            <ac:spMk id="25" creationId="{54CE0999-DE94-6462-0BC0-28065FBBB499}"/>
          </ac:spMkLst>
        </pc:spChg>
        <pc:spChg chg="del">
          <ac:chgData name="Nathan Cook" userId="49b6733e7892a9b3" providerId="LiveId" clId="{E4E43ACE-A666-4657-8AAE-29E86E3E0EBF}" dt="2022-10-03T20:37:20.629" v="4957" actId="478"/>
          <ac:spMkLst>
            <pc:docMk/>
            <pc:sldMk cId="1870377396" sldId="265"/>
            <ac:spMk id="25" creationId="{9F4341A1-D72B-06B5-269C-512373EF99A8}"/>
          </ac:spMkLst>
        </pc:spChg>
        <pc:spChg chg="del">
          <ac:chgData name="Nathan Cook" userId="49b6733e7892a9b3" providerId="LiveId" clId="{E4E43ACE-A666-4657-8AAE-29E86E3E0EBF}" dt="2022-10-03T20:37:20.629" v="4957" actId="478"/>
          <ac:spMkLst>
            <pc:docMk/>
            <pc:sldMk cId="1870377396" sldId="265"/>
            <ac:spMk id="27" creationId="{43721929-1F6B-F9A2-560C-64778FDBBBF8}"/>
          </ac:spMkLst>
        </pc:spChg>
        <pc:spChg chg="mod">
          <ac:chgData name="Nathan Cook" userId="49b6733e7892a9b3" providerId="LiveId" clId="{E4E43ACE-A666-4657-8AAE-29E86E3E0EBF}" dt="2022-10-03T20:37:20.977" v="4958"/>
          <ac:spMkLst>
            <pc:docMk/>
            <pc:sldMk cId="1870377396" sldId="265"/>
            <ac:spMk id="44" creationId="{8B6068EC-7C79-7234-5157-1FD7C044B68D}"/>
          </ac:spMkLst>
        </pc:spChg>
        <pc:spChg chg="mod">
          <ac:chgData name="Nathan Cook" userId="49b6733e7892a9b3" providerId="LiveId" clId="{E4E43ACE-A666-4657-8AAE-29E86E3E0EBF}" dt="2022-10-03T20:37:20.977" v="4958"/>
          <ac:spMkLst>
            <pc:docMk/>
            <pc:sldMk cId="1870377396" sldId="265"/>
            <ac:spMk id="47" creationId="{F20E4E45-F000-29E4-8C44-FAA9568E57B2}"/>
          </ac:spMkLst>
        </pc:spChg>
        <pc:spChg chg="mod">
          <ac:chgData name="Nathan Cook" userId="49b6733e7892a9b3" providerId="LiveId" clId="{E4E43ACE-A666-4657-8AAE-29E86E3E0EBF}" dt="2022-10-03T20:37:20.977" v="4958"/>
          <ac:spMkLst>
            <pc:docMk/>
            <pc:sldMk cId="1870377396" sldId="265"/>
            <ac:spMk id="51" creationId="{FB8C1486-2008-0E4F-05E4-7843BECE4290}"/>
          </ac:spMkLst>
        </pc:spChg>
        <pc:spChg chg="mod">
          <ac:chgData name="Nathan Cook" userId="49b6733e7892a9b3" providerId="LiveId" clId="{E4E43ACE-A666-4657-8AAE-29E86E3E0EBF}" dt="2022-10-03T03:03:33.581" v="4562" actId="1076"/>
          <ac:spMkLst>
            <pc:docMk/>
            <pc:sldMk cId="1870377396" sldId="265"/>
            <ac:spMk id="65" creationId="{8F96BFA8-FB8C-7A93-6973-EFB030D5D391}"/>
          </ac:spMkLst>
        </pc:spChg>
        <pc:spChg chg="mod">
          <ac:chgData name="Nathan Cook" userId="49b6733e7892a9b3" providerId="LiveId" clId="{E4E43ACE-A666-4657-8AAE-29E86E3E0EBF}" dt="2022-10-03T03:03:26.910" v="4560" actId="1076"/>
          <ac:spMkLst>
            <pc:docMk/>
            <pc:sldMk cId="1870377396" sldId="265"/>
            <ac:spMk id="66" creationId="{3DC68177-0CDE-C80D-9D77-311DB670CD2D}"/>
          </ac:spMkLst>
        </pc:spChg>
        <pc:grpChg chg="add mod">
          <ac:chgData name="Nathan Cook" userId="49b6733e7892a9b3" providerId="LiveId" clId="{E4E43ACE-A666-4657-8AAE-29E86E3E0EBF}" dt="2022-10-03T20:37:20.977" v="4958"/>
          <ac:grpSpMkLst>
            <pc:docMk/>
            <pc:sldMk cId="1870377396" sldId="265"/>
            <ac:grpSpMk id="40" creationId="{8610DF6C-6298-C016-A1B8-FB665762BB2F}"/>
          </ac:grpSpMkLst>
        </pc:grpChg>
        <pc:grpChg chg="add mod">
          <ac:chgData name="Nathan Cook" userId="49b6733e7892a9b3" providerId="LiveId" clId="{E4E43ACE-A666-4657-8AAE-29E86E3E0EBF}" dt="2022-10-03T20:37:20.977" v="4958"/>
          <ac:grpSpMkLst>
            <pc:docMk/>
            <pc:sldMk cId="1870377396" sldId="265"/>
            <ac:grpSpMk id="45" creationId="{AB3DC664-32BE-A00A-8BD4-8B7A03378FF0}"/>
          </ac:grpSpMkLst>
        </pc:grpChg>
        <pc:grpChg chg="add mod">
          <ac:chgData name="Nathan Cook" userId="49b6733e7892a9b3" providerId="LiveId" clId="{E4E43ACE-A666-4657-8AAE-29E86E3E0EBF}" dt="2022-10-03T20:37:20.977" v="4958"/>
          <ac:grpSpMkLst>
            <pc:docMk/>
            <pc:sldMk cId="1870377396" sldId="265"/>
            <ac:grpSpMk id="48" creationId="{1F0ABCE2-F3C5-D89A-DFED-0B55E971C7E1}"/>
          </ac:grpSpMkLst>
        </pc:grpChg>
        <pc:graphicFrameChg chg="del modGraphic">
          <ac:chgData name="Nathan Cook" userId="49b6733e7892a9b3" providerId="LiveId" clId="{E4E43ACE-A666-4657-8AAE-29E86E3E0EBF}" dt="2022-10-05T05:00:54.739" v="5065" actId="478"/>
          <ac:graphicFrameMkLst>
            <pc:docMk/>
            <pc:sldMk cId="1870377396" sldId="265"/>
            <ac:graphicFrameMk id="8" creationId="{D0F5A9ED-CBF9-46C8-523D-B5153C001ACC}"/>
          </ac:graphicFrameMkLst>
        </pc:graphicFrameChg>
        <pc:graphicFrameChg chg="del modGraphic">
          <ac:chgData name="Nathan Cook" userId="49b6733e7892a9b3" providerId="LiveId" clId="{E4E43ACE-A666-4657-8AAE-29E86E3E0EBF}" dt="2022-10-05T05:00:54.739" v="5065" actId="478"/>
          <ac:graphicFrameMkLst>
            <pc:docMk/>
            <pc:sldMk cId="1870377396" sldId="265"/>
            <ac:graphicFrameMk id="9" creationId="{74862FF3-01CC-83AF-8254-0BF3E4902542}"/>
          </ac:graphicFrameMkLst>
        </pc:graphicFrameChg>
        <pc:graphicFrameChg chg="add mod">
          <ac:chgData name="Nathan Cook" userId="49b6733e7892a9b3" providerId="LiveId" clId="{E4E43ACE-A666-4657-8AAE-29E86E3E0EBF}" dt="2022-10-05T05:00:55.083" v="5066"/>
          <ac:graphicFrameMkLst>
            <pc:docMk/>
            <pc:sldMk cId="1870377396" sldId="265"/>
            <ac:graphicFrameMk id="22" creationId="{A3549614-17DE-25DA-D379-217D88D35A09}"/>
          </ac:graphicFrameMkLst>
        </pc:graphicFrameChg>
        <pc:graphicFrameChg chg="add mod">
          <ac:chgData name="Nathan Cook" userId="49b6733e7892a9b3" providerId="LiveId" clId="{E4E43ACE-A666-4657-8AAE-29E86E3E0EBF}" dt="2022-10-05T05:00:55.083" v="5066"/>
          <ac:graphicFrameMkLst>
            <pc:docMk/>
            <pc:sldMk cId="1870377396" sldId="265"/>
            <ac:graphicFrameMk id="23" creationId="{E2D54DEC-F0D4-3B89-8A74-87935FABEAC2}"/>
          </ac:graphicFrameMkLst>
        </pc:graphicFrameChg>
        <pc:picChg chg="del">
          <ac:chgData name="Nathan Cook" userId="49b6733e7892a9b3" providerId="LiveId" clId="{E4E43ACE-A666-4657-8AAE-29E86E3E0EBF}" dt="2022-10-03T20:37:20.629" v="4957" actId="478"/>
          <ac:picMkLst>
            <pc:docMk/>
            <pc:sldMk cId="1870377396" sldId="265"/>
            <ac:picMk id="22" creationId="{3357CAB0-72B7-D62B-40B5-1AB9A3A9838D}"/>
          </ac:picMkLst>
        </pc:picChg>
        <pc:picChg chg="del">
          <ac:chgData name="Nathan Cook" userId="49b6733e7892a9b3" providerId="LiveId" clId="{E4E43ACE-A666-4657-8AAE-29E86E3E0EBF}" dt="2022-10-03T20:37:20.629" v="4957" actId="478"/>
          <ac:picMkLst>
            <pc:docMk/>
            <pc:sldMk cId="1870377396" sldId="265"/>
            <ac:picMk id="24" creationId="{76D73DB3-6B34-6E99-8289-783B0404F3BF}"/>
          </ac:picMkLst>
        </pc:picChg>
        <pc:picChg chg="del">
          <ac:chgData name="Nathan Cook" userId="49b6733e7892a9b3" providerId="LiveId" clId="{E4E43ACE-A666-4657-8AAE-29E86E3E0EBF}" dt="2022-10-03T20:37:20.629" v="4957" actId="478"/>
          <ac:picMkLst>
            <pc:docMk/>
            <pc:sldMk cId="1870377396" sldId="265"/>
            <ac:picMk id="26" creationId="{6C4A4921-6878-41B1-67EC-986F8CD482BB}"/>
          </ac:picMkLst>
        </pc:picChg>
        <pc:picChg chg="add mod">
          <ac:chgData name="Nathan Cook" userId="49b6733e7892a9b3" providerId="LiveId" clId="{E4E43ACE-A666-4657-8AAE-29E86E3E0EBF}" dt="2022-10-03T03:04:32.431" v="4578" actId="1076"/>
          <ac:picMkLst>
            <pc:docMk/>
            <pc:sldMk cId="1870377396" sldId="265"/>
            <ac:picMk id="39" creationId="{75BCD241-A460-33C4-B420-05EA49E2B1E7}"/>
          </ac:picMkLst>
        </pc:picChg>
        <pc:picChg chg="mod">
          <ac:chgData name="Nathan Cook" userId="49b6733e7892a9b3" providerId="LiveId" clId="{E4E43ACE-A666-4657-8AAE-29E86E3E0EBF}" dt="2022-10-03T20:37:20.977" v="4958"/>
          <ac:picMkLst>
            <pc:docMk/>
            <pc:sldMk cId="1870377396" sldId="265"/>
            <ac:picMk id="41" creationId="{BA8AEF2C-ABB3-118C-AA32-793639847BDA}"/>
          </ac:picMkLst>
        </pc:picChg>
        <pc:picChg chg="mod">
          <ac:chgData name="Nathan Cook" userId="49b6733e7892a9b3" providerId="LiveId" clId="{E4E43ACE-A666-4657-8AAE-29E86E3E0EBF}" dt="2022-10-03T20:37:20.977" v="4958"/>
          <ac:picMkLst>
            <pc:docMk/>
            <pc:sldMk cId="1870377396" sldId="265"/>
            <ac:picMk id="46" creationId="{FD6D1C0E-0CCE-95E8-CE29-2CEB1D33F597}"/>
          </ac:picMkLst>
        </pc:picChg>
        <pc:picChg chg="mod">
          <ac:chgData name="Nathan Cook" userId="49b6733e7892a9b3" providerId="LiveId" clId="{E4E43ACE-A666-4657-8AAE-29E86E3E0EBF}" dt="2022-10-03T20:37:20.977" v="4958"/>
          <ac:picMkLst>
            <pc:docMk/>
            <pc:sldMk cId="1870377396" sldId="265"/>
            <ac:picMk id="49" creationId="{255B568C-3BFC-4346-62B3-A86A72A4318D}"/>
          </ac:picMkLst>
        </pc:picChg>
        <pc:picChg chg="del mod">
          <ac:chgData name="Nathan Cook" userId="49b6733e7892a9b3" providerId="LiveId" clId="{E4E43ACE-A666-4657-8AAE-29E86E3E0EBF}" dt="2022-10-03T03:00:56.902" v="4497" actId="478"/>
          <ac:picMkLst>
            <pc:docMk/>
            <pc:sldMk cId="1870377396" sldId="265"/>
            <ac:picMk id="63" creationId="{A0C5947D-D88D-A3F8-D695-FA714BFCEBB9}"/>
          </ac:picMkLst>
        </pc:picChg>
        <pc:picChg chg="mod">
          <ac:chgData name="Nathan Cook" userId="49b6733e7892a9b3" providerId="LiveId" clId="{E4E43ACE-A666-4657-8AAE-29E86E3E0EBF}" dt="2022-10-03T03:03:29.402" v="4561" actId="1076"/>
          <ac:picMkLst>
            <pc:docMk/>
            <pc:sldMk cId="1870377396" sldId="265"/>
            <ac:picMk id="64" creationId="{13B10BE5-9611-ECC1-BD5D-5348A9B64EAF}"/>
          </ac:picMkLst>
        </pc:picChg>
        <pc:picChg chg="del">
          <ac:chgData name="Nathan Cook" userId="49b6733e7892a9b3" providerId="LiveId" clId="{E4E43ACE-A666-4657-8AAE-29E86E3E0EBF}" dt="2022-10-03T03:04:45.581" v="4580" actId="478"/>
          <ac:picMkLst>
            <pc:docMk/>
            <pc:sldMk cId="1870377396" sldId="265"/>
            <ac:picMk id="70" creationId="{C80C31BB-8539-1DB6-433F-361ED5BCA4F3}"/>
          </ac:picMkLst>
        </pc:picChg>
      </pc:sldChg>
      <pc:sldChg chg="addSp delSp modSp add mod delAnim modAnim">
        <pc:chgData name="Nathan Cook" userId="49b6733e7892a9b3" providerId="LiveId" clId="{E4E43ACE-A666-4657-8AAE-29E86E3E0EBF}" dt="2022-10-05T04:56:46.126" v="5004" actId="313"/>
        <pc:sldMkLst>
          <pc:docMk/>
          <pc:sldMk cId="1242311745" sldId="266"/>
        </pc:sldMkLst>
        <pc:spChg chg="del">
          <ac:chgData name="Nathan Cook" userId="49b6733e7892a9b3" providerId="LiveId" clId="{E4E43ACE-A666-4657-8AAE-29E86E3E0EBF}" dt="2022-10-03T20:37:27.099" v="4959" actId="478"/>
          <ac:spMkLst>
            <pc:docMk/>
            <pc:sldMk cId="1242311745" sldId="266"/>
            <ac:spMk id="23" creationId="{B7C2775B-5B11-9382-6AB2-428C11F41FB3}"/>
          </ac:spMkLst>
        </pc:spChg>
        <pc:spChg chg="del">
          <ac:chgData name="Nathan Cook" userId="49b6733e7892a9b3" providerId="LiveId" clId="{E4E43ACE-A666-4657-8AAE-29E86E3E0EBF}" dt="2022-10-03T20:37:27.099" v="4959" actId="478"/>
          <ac:spMkLst>
            <pc:docMk/>
            <pc:sldMk cId="1242311745" sldId="266"/>
            <ac:spMk id="25" creationId="{9F4341A1-D72B-06B5-269C-512373EF99A8}"/>
          </ac:spMkLst>
        </pc:spChg>
        <pc:spChg chg="del">
          <ac:chgData name="Nathan Cook" userId="49b6733e7892a9b3" providerId="LiveId" clId="{E4E43ACE-A666-4657-8AAE-29E86E3E0EBF}" dt="2022-10-03T20:37:27.099" v="4959" actId="478"/>
          <ac:spMkLst>
            <pc:docMk/>
            <pc:sldMk cId="1242311745" sldId="266"/>
            <ac:spMk id="27" creationId="{43721929-1F6B-F9A2-560C-64778FDBBBF8}"/>
          </ac:spMkLst>
        </pc:spChg>
        <pc:spChg chg="add mod">
          <ac:chgData name="Nathan Cook" userId="49b6733e7892a9b3" providerId="LiveId" clId="{E4E43ACE-A666-4657-8AAE-29E86E3E0EBF}" dt="2022-10-03T03:04:06.802" v="4567" actId="1076"/>
          <ac:spMkLst>
            <pc:docMk/>
            <pc:sldMk cId="1242311745" sldId="266"/>
            <ac:spMk id="41" creationId="{B2F300E1-922A-B013-2222-CFC3F9928239}"/>
          </ac:spMkLst>
        </pc:spChg>
        <pc:spChg chg="add mod">
          <ac:chgData name="Nathan Cook" userId="49b6733e7892a9b3" providerId="LiveId" clId="{E4E43ACE-A666-4657-8AAE-29E86E3E0EBF}" dt="2022-10-03T03:04:06.802" v="4567" actId="1076"/>
          <ac:spMkLst>
            <pc:docMk/>
            <pc:sldMk cId="1242311745" sldId="266"/>
            <ac:spMk id="44" creationId="{7293457F-FE7D-4569-8224-249B1717C58E}"/>
          </ac:spMkLst>
        </pc:spChg>
        <pc:spChg chg="mod">
          <ac:chgData name="Nathan Cook" userId="49b6733e7892a9b3" providerId="LiveId" clId="{E4E43ACE-A666-4657-8AAE-29E86E3E0EBF}" dt="2022-10-03T20:37:27.471" v="4960"/>
          <ac:spMkLst>
            <pc:docMk/>
            <pc:sldMk cId="1242311745" sldId="266"/>
            <ac:spMk id="47" creationId="{27A6C73F-6A54-DE8B-6CB5-3DFD806CAEFF}"/>
          </ac:spMkLst>
        </pc:spChg>
        <pc:spChg chg="mod">
          <ac:chgData name="Nathan Cook" userId="49b6733e7892a9b3" providerId="LiveId" clId="{E4E43ACE-A666-4657-8AAE-29E86E3E0EBF}" dt="2022-10-03T20:37:27.471" v="4960"/>
          <ac:spMkLst>
            <pc:docMk/>
            <pc:sldMk cId="1242311745" sldId="266"/>
            <ac:spMk id="51" creationId="{1ED5228F-8F22-7983-6726-856A3D28F09C}"/>
          </ac:spMkLst>
        </pc:spChg>
        <pc:spChg chg="mod">
          <ac:chgData name="Nathan Cook" userId="49b6733e7892a9b3" providerId="LiveId" clId="{E4E43ACE-A666-4657-8AAE-29E86E3E0EBF}" dt="2022-10-03T20:37:27.471" v="4960"/>
          <ac:spMkLst>
            <pc:docMk/>
            <pc:sldMk cId="1242311745" sldId="266"/>
            <ac:spMk id="64" creationId="{45601D9A-5DEF-3ABF-C00D-8FD85CF62899}"/>
          </ac:spMkLst>
        </pc:spChg>
        <pc:spChg chg="del">
          <ac:chgData name="Nathan Cook" userId="49b6733e7892a9b3" providerId="LiveId" clId="{E4E43ACE-A666-4657-8AAE-29E86E3E0EBF}" dt="2022-10-03T03:03:57.918" v="4565" actId="478"/>
          <ac:spMkLst>
            <pc:docMk/>
            <pc:sldMk cId="1242311745" sldId="266"/>
            <ac:spMk id="65" creationId="{8F96BFA8-FB8C-7A93-6973-EFB030D5D391}"/>
          </ac:spMkLst>
        </pc:spChg>
        <pc:spChg chg="del">
          <ac:chgData name="Nathan Cook" userId="49b6733e7892a9b3" providerId="LiveId" clId="{E4E43ACE-A666-4657-8AAE-29E86E3E0EBF}" dt="2022-10-03T03:03:57.918" v="4565" actId="478"/>
          <ac:spMkLst>
            <pc:docMk/>
            <pc:sldMk cId="1242311745" sldId="266"/>
            <ac:spMk id="66" creationId="{3DC68177-0CDE-C80D-9D77-311DB670CD2D}"/>
          </ac:spMkLst>
        </pc:spChg>
        <pc:grpChg chg="add mod">
          <ac:chgData name="Nathan Cook" userId="49b6733e7892a9b3" providerId="LiveId" clId="{E4E43ACE-A666-4657-8AAE-29E86E3E0EBF}" dt="2022-10-03T20:37:27.471" v="4960"/>
          <ac:grpSpMkLst>
            <pc:docMk/>
            <pc:sldMk cId="1242311745" sldId="266"/>
            <ac:grpSpMk id="45" creationId="{D7F3BDAF-E860-C8FE-1533-3EA61A292178}"/>
          </ac:grpSpMkLst>
        </pc:grpChg>
        <pc:grpChg chg="add mod">
          <ac:chgData name="Nathan Cook" userId="49b6733e7892a9b3" providerId="LiveId" clId="{E4E43ACE-A666-4657-8AAE-29E86E3E0EBF}" dt="2022-10-03T20:37:27.471" v="4960"/>
          <ac:grpSpMkLst>
            <pc:docMk/>
            <pc:sldMk cId="1242311745" sldId="266"/>
            <ac:grpSpMk id="48" creationId="{C4E48C2F-F756-FD1B-B139-33E304BEE5D0}"/>
          </ac:grpSpMkLst>
        </pc:grpChg>
        <pc:grpChg chg="add mod">
          <ac:chgData name="Nathan Cook" userId="49b6733e7892a9b3" providerId="LiveId" clId="{E4E43ACE-A666-4657-8AAE-29E86E3E0EBF}" dt="2022-10-03T20:37:27.471" v="4960"/>
          <ac:grpSpMkLst>
            <pc:docMk/>
            <pc:sldMk cId="1242311745" sldId="266"/>
            <ac:grpSpMk id="52" creationId="{980270E2-ACC6-E633-5479-E354B9CCDABD}"/>
          </ac:grpSpMkLst>
        </pc:grpChg>
        <pc:graphicFrameChg chg="modGraphic">
          <ac:chgData name="Nathan Cook" userId="49b6733e7892a9b3" providerId="LiveId" clId="{E4E43ACE-A666-4657-8AAE-29E86E3E0EBF}" dt="2022-10-05T04:56:05.395" v="4988" actId="313"/>
          <ac:graphicFrameMkLst>
            <pc:docMk/>
            <pc:sldMk cId="1242311745" sldId="266"/>
            <ac:graphicFrameMk id="8" creationId="{D0F5A9ED-CBF9-46C8-523D-B5153C001ACC}"/>
          </ac:graphicFrameMkLst>
        </pc:graphicFrameChg>
        <pc:graphicFrameChg chg="modGraphic">
          <ac:chgData name="Nathan Cook" userId="49b6733e7892a9b3" providerId="LiveId" clId="{E4E43ACE-A666-4657-8AAE-29E86E3E0EBF}" dt="2022-10-05T04:56:46.126" v="5004" actId="313"/>
          <ac:graphicFrameMkLst>
            <pc:docMk/>
            <pc:sldMk cId="1242311745" sldId="266"/>
            <ac:graphicFrameMk id="9" creationId="{74862FF3-01CC-83AF-8254-0BF3E4902542}"/>
          </ac:graphicFrameMkLst>
        </pc:graphicFrameChg>
        <pc:picChg chg="del">
          <ac:chgData name="Nathan Cook" userId="49b6733e7892a9b3" providerId="LiveId" clId="{E4E43ACE-A666-4657-8AAE-29E86E3E0EBF}" dt="2022-10-03T20:37:27.099" v="4959" actId="478"/>
          <ac:picMkLst>
            <pc:docMk/>
            <pc:sldMk cId="1242311745" sldId="266"/>
            <ac:picMk id="22" creationId="{3357CAB0-72B7-D62B-40B5-1AB9A3A9838D}"/>
          </ac:picMkLst>
        </pc:picChg>
        <pc:picChg chg="del">
          <ac:chgData name="Nathan Cook" userId="49b6733e7892a9b3" providerId="LiveId" clId="{E4E43ACE-A666-4657-8AAE-29E86E3E0EBF}" dt="2022-10-03T20:37:27.099" v="4959" actId="478"/>
          <ac:picMkLst>
            <pc:docMk/>
            <pc:sldMk cId="1242311745" sldId="266"/>
            <ac:picMk id="24" creationId="{76D73DB3-6B34-6E99-8289-783B0404F3BF}"/>
          </ac:picMkLst>
        </pc:picChg>
        <pc:picChg chg="del">
          <ac:chgData name="Nathan Cook" userId="49b6733e7892a9b3" providerId="LiveId" clId="{E4E43ACE-A666-4657-8AAE-29E86E3E0EBF}" dt="2022-10-03T20:37:27.099" v="4959" actId="478"/>
          <ac:picMkLst>
            <pc:docMk/>
            <pc:sldMk cId="1242311745" sldId="266"/>
            <ac:picMk id="26" creationId="{6C4A4921-6878-41B1-67EC-986F8CD482BB}"/>
          </ac:picMkLst>
        </pc:picChg>
        <pc:picChg chg="mod">
          <ac:chgData name="Nathan Cook" userId="49b6733e7892a9b3" providerId="LiveId" clId="{E4E43ACE-A666-4657-8AAE-29E86E3E0EBF}" dt="2022-10-03T03:04:22.789" v="4576" actId="1076"/>
          <ac:picMkLst>
            <pc:docMk/>
            <pc:sldMk cId="1242311745" sldId="266"/>
            <ac:picMk id="39" creationId="{75BCD241-A460-33C4-B420-05EA49E2B1E7}"/>
          </ac:picMkLst>
        </pc:picChg>
        <pc:picChg chg="add mod">
          <ac:chgData name="Nathan Cook" userId="49b6733e7892a9b3" providerId="LiveId" clId="{E4E43ACE-A666-4657-8AAE-29E86E3E0EBF}" dt="2022-10-03T03:04:06.802" v="4567" actId="1076"/>
          <ac:picMkLst>
            <pc:docMk/>
            <pc:sldMk cId="1242311745" sldId="266"/>
            <ac:picMk id="40" creationId="{7F4C6983-0DC3-914E-CD90-62210556C954}"/>
          </ac:picMkLst>
        </pc:picChg>
        <pc:picChg chg="mod">
          <ac:chgData name="Nathan Cook" userId="49b6733e7892a9b3" providerId="LiveId" clId="{E4E43ACE-A666-4657-8AAE-29E86E3E0EBF}" dt="2022-10-03T20:37:27.471" v="4960"/>
          <ac:picMkLst>
            <pc:docMk/>
            <pc:sldMk cId="1242311745" sldId="266"/>
            <ac:picMk id="46" creationId="{D52597BF-7E7C-495E-1FDB-4E75D721B740}"/>
          </ac:picMkLst>
        </pc:picChg>
        <pc:picChg chg="mod">
          <ac:chgData name="Nathan Cook" userId="49b6733e7892a9b3" providerId="LiveId" clId="{E4E43ACE-A666-4657-8AAE-29E86E3E0EBF}" dt="2022-10-03T20:37:27.471" v="4960"/>
          <ac:picMkLst>
            <pc:docMk/>
            <pc:sldMk cId="1242311745" sldId="266"/>
            <ac:picMk id="49" creationId="{36ADE606-1392-5ABC-3C69-55B9778D1EC6}"/>
          </ac:picMkLst>
        </pc:picChg>
        <pc:picChg chg="mod">
          <ac:chgData name="Nathan Cook" userId="49b6733e7892a9b3" providerId="LiveId" clId="{E4E43ACE-A666-4657-8AAE-29E86E3E0EBF}" dt="2022-10-03T20:37:27.471" v="4960"/>
          <ac:picMkLst>
            <pc:docMk/>
            <pc:sldMk cId="1242311745" sldId="266"/>
            <ac:picMk id="63" creationId="{5B37C826-6498-ADBB-28F0-5337AA7D79DA}"/>
          </ac:picMkLst>
        </pc:picChg>
        <pc:picChg chg="del">
          <ac:chgData name="Nathan Cook" userId="49b6733e7892a9b3" providerId="LiveId" clId="{E4E43ACE-A666-4657-8AAE-29E86E3E0EBF}" dt="2022-10-03T03:03:57.918" v="4565" actId="478"/>
          <ac:picMkLst>
            <pc:docMk/>
            <pc:sldMk cId="1242311745" sldId="266"/>
            <ac:picMk id="64" creationId="{13B10BE5-9611-ECC1-BD5D-5348A9B64EAF}"/>
          </ac:picMkLst>
        </pc:picChg>
        <pc:picChg chg="mod">
          <ac:chgData name="Nathan Cook" userId="49b6733e7892a9b3" providerId="LiveId" clId="{E4E43ACE-A666-4657-8AAE-29E86E3E0EBF}" dt="2022-10-03T20:39:52.327" v="4975" actId="1076"/>
          <ac:picMkLst>
            <pc:docMk/>
            <pc:sldMk cId="1242311745" sldId="266"/>
            <ac:picMk id="70" creationId="{C80C31BB-8539-1DB6-433F-361ED5BCA4F3}"/>
          </ac:picMkLst>
        </pc:picChg>
      </pc:sldChg>
      <pc:sldChg chg="add del ord">
        <pc:chgData name="Nathan Cook" userId="49b6733e7892a9b3" providerId="LiveId" clId="{E4E43ACE-A666-4657-8AAE-29E86E3E0EBF}" dt="2022-10-03T03:29:24.279" v="4594" actId="47"/>
        <pc:sldMkLst>
          <pc:docMk/>
          <pc:sldMk cId="2842288640" sldId="267"/>
        </pc:sldMkLst>
      </pc:sldChg>
      <pc:sldChg chg="addSp delSp modSp add mod ord delAnim modAnim">
        <pc:chgData name="Nathan Cook" userId="49b6733e7892a9b3" providerId="LiveId" clId="{E4E43ACE-A666-4657-8AAE-29E86E3E0EBF}" dt="2022-10-05T05:01:01.165" v="5068"/>
        <pc:sldMkLst>
          <pc:docMk/>
          <pc:sldMk cId="2127642972" sldId="268"/>
        </pc:sldMkLst>
        <pc:spChg chg="del">
          <ac:chgData name="Nathan Cook" userId="49b6733e7892a9b3" providerId="LiveId" clId="{E4E43ACE-A666-4657-8AAE-29E86E3E0EBF}" dt="2022-10-05T05:01:00.802" v="5067" actId="478"/>
          <ac:spMkLst>
            <pc:docMk/>
            <pc:sldMk cId="2127642972" sldId="268"/>
            <ac:spMk id="17" creationId="{9E3BC870-F012-3247-30F7-5D0300143111}"/>
          </ac:spMkLst>
        </pc:spChg>
        <pc:spChg chg="del">
          <ac:chgData name="Nathan Cook" userId="49b6733e7892a9b3" providerId="LiveId" clId="{E4E43ACE-A666-4657-8AAE-29E86E3E0EBF}" dt="2022-10-05T05:01:00.802" v="5067" actId="478"/>
          <ac:spMkLst>
            <pc:docMk/>
            <pc:sldMk cId="2127642972" sldId="268"/>
            <ac:spMk id="18" creationId="{37074B55-9987-A82E-1C20-01CDEDCB1824}"/>
          </ac:spMkLst>
        </pc:spChg>
        <pc:spChg chg="del">
          <ac:chgData name="Nathan Cook" userId="49b6733e7892a9b3" providerId="LiveId" clId="{E4E43ACE-A666-4657-8AAE-29E86E3E0EBF}" dt="2022-10-03T20:37:32.596" v="4961" actId="478"/>
          <ac:spMkLst>
            <pc:docMk/>
            <pc:sldMk cId="2127642972" sldId="268"/>
            <ac:spMk id="23" creationId="{B7C2775B-5B11-9382-6AB2-428C11F41FB3}"/>
          </ac:spMkLst>
        </pc:spChg>
        <pc:spChg chg="add mod">
          <ac:chgData name="Nathan Cook" userId="49b6733e7892a9b3" providerId="LiveId" clId="{E4E43ACE-A666-4657-8AAE-29E86E3E0EBF}" dt="2022-10-05T05:01:01.165" v="5068"/>
          <ac:spMkLst>
            <pc:docMk/>
            <pc:sldMk cId="2127642972" sldId="268"/>
            <ac:spMk id="24" creationId="{F82DBB13-EEB3-FFF4-2A40-0770C4D4BDD7}"/>
          </ac:spMkLst>
        </pc:spChg>
        <pc:spChg chg="del">
          <ac:chgData name="Nathan Cook" userId="49b6733e7892a9b3" providerId="LiveId" clId="{E4E43ACE-A666-4657-8AAE-29E86E3E0EBF}" dt="2022-10-03T20:37:32.596" v="4961" actId="478"/>
          <ac:spMkLst>
            <pc:docMk/>
            <pc:sldMk cId="2127642972" sldId="268"/>
            <ac:spMk id="25" creationId="{9F4341A1-D72B-06B5-269C-512373EF99A8}"/>
          </ac:spMkLst>
        </pc:spChg>
        <pc:spChg chg="add mod">
          <ac:chgData name="Nathan Cook" userId="49b6733e7892a9b3" providerId="LiveId" clId="{E4E43ACE-A666-4657-8AAE-29E86E3E0EBF}" dt="2022-10-05T05:01:01.165" v="5068"/>
          <ac:spMkLst>
            <pc:docMk/>
            <pc:sldMk cId="2127642972" sldId="268"/>
            <ac:spMk id="25" creationId="{D2B3B490-DD98-00C6-C939-2470F3577675}"/>
          </ac:spMkLst>
        </pc:spChg>
        <pc:spChg chg="del">
          <ac:chgData name="Nathan Cook" userId="49b6733e7892a9b3" providerId="LiveId" clId="{E4E43ACE-A666-4657-8AAE-29E86E3E0EBF}" dt="2022-10-03T20:37:32.596" v="4961" actId="478"/>
          <ac:spMkLst>
            <pc:docMk/>
            <pc:sldMk cId="2127642972" sldId="268"/>
            <ac:spMk id="27" creationId="{43721929-1F6B-F9A2-560C-64778FDBBBF8}"/>
          </ac:spMkLst>
        </pc:spChg>
        <pc:spChg chg="mod">
          <ac:chgData name="Nathan Cook" userId="49b6733e7892a9b3" providerId="LiveId" clId="{E4E43ACE-A666-4657-8AAE-29E86E3E0EBF}" dt="2022-10-03T20:37:32.913" v="4962"/>
          <ac:spMkLst>
            <pc:docMk/>
            <pc:sldMk cId="2127642972" sldId="268"/>
            <ac:spMk id="41" creationId="{40963B94-772F-E679-C6B3-359C2B291251}"/>
          </ac:spMkLst>
        </pc:spChg>
        <pc:spChg chg="del">
          <ac:chgData name="Nathan Cook" userId="49b6733e7892a9b3" providerId="LiveId" clId="{E4E43ACE-A666-4657-8AAE-29E86E3E0EBF}" dt="2022-10-03T03:28:34.341" v="4590" actId="478"/>
          <ac:spMkLst>
            <pc:docMk/>
            <pc:sldMk cId="2127642972" sldId="268"/>
            <ac:spMk id="41" creationId="{B2F300E1-922A-B013-2222-CFC3F9928239}"/>
          </ac:spMkLst>
        </pc:spChg>
        <pc:spChg chg="del">
          <ac:chgData name="Nathan Cook" userId="49b6733e7892a9b3" providerId="LiveId" clId="{E4E43ACE-A666-4657-8AAE-29E86E3E0EBF}" dt="2022-10-03T03:28:34.341" v="4590" actId="478"/>
          <ac:spMkLst>
            <pc:docMk/>
            <pc:sldMk cId="2127642972" sldId="268"/>
            <ac:spMk id="44" creationId="{7293457F-FE7D-4569-8224-249B1717C58E}"/>
          </ac:spMkLst>
        </pc:spChg>
        <pc:spChg chg="add mod">
          <ac:chgData name="Nathan Cook" userId="49b6733e7892a9b3" providerId="LiveId" clId="{E4E43ACE-A666-4657-8AAE-29E86E3E0EBF}" dt="2022-10-03T03:28:52.088" v="4591"/>
          <ac:spMkLst>
            <pc:docMk/>
            <pc:sldMk cId="2127642972" sldId="268"/>
            <ac:spMk id="47" creationId="{45CE846C-9419-1FFD-57DE-B9E52894C662}"/>
          </ac:spMkLst>
        </pc:spChg>
        <pc:spChg chg="add mod">
          <ac:chgData name="Nathan Cook" userId="49b6733e7892a9b3" providerId="LiveId" clId="{E4E43ACE-A666-4657-8AAE-29E86E3E0EBF}" dt="2022-10-03T03:28:52.088" v="4591"/>
          <ac:spMkLst>
            <pc:docMk/>
            <pc:sldMk cId="2127642972" sldId="268"/>
            <ac:spMk id="48" creationId="{37DEF770-E43F-0FCC-8E67-0E37B0361321}"/>
          </ac:spMkLst>
        </pc:spChg>
        <pc:spChg chg="add mod">
          <ac:chgData name="Nathan Cook" userId="49b6733e7892a9b3" providerId="LiveId" clId="{E4E43ACE-A666-4657-8AAE-29E86E3E0EBF}" dt="2022-10-03T03:28:52.088" v="4591"/>
          <ac:spMkLst>
            <pc:docMk/>
            <pc:sldMk cId="2127642972" sldId="268"/>
            <ac:spMk id="51" creationId="{6F7F095A-3942-6585-E8D1-346E9A28EBE4}"/>
          </ac:spMkLst>
        </pc:spChg>
        <pc:spChg chg="add mod">
          <ac:chgData name="Nathan Cook" userId="49b6733e7892a9b3" providerId="LiveId" clId="{E4E43ACE-A666-4657-8AAE-29E86E3E0EBF}" dt="2022-10-03T03:28:52.088" v="4591"/>
          <ac:spMkLst>
            <pc:docMk/>
            <pc:sldMk cId="2127642972" sldId="268"/>
            <ac:spMk id="52" creationId="{5BAEBBD1-EE64-0D80-21D8-1A8CDFDB9D48}"/>
          </ac:spMkLst>
        </pc:spChg>
        <pc:spChg chg="add mod">
          <ac:chgData name="Nathan Cook" userId="49b6733e7892a9b3" providerId="LiveId" clId="{E4E43ACE-A666-4657-8AAE-29E86E3E0EBF}" dt="2022-10-03T03:31:12.754" v="4602" actId="1076"/>
          <ac:spMkLst>
            <pc:docMk/>
            <pc:sldMk cId="2127642972" sldId="268"/>
            <ac:spMk id="67" creationId="{61EA0722-6D84-0168-EB88-76A98AF6356F}"/>
          </ac:spMkLst>
        </pc:spChg>
        <pc:spChg chg="del">
          <ac:chgData name="Nathan Cook" userId="49b6733e7892a9b3" providerId="LiveId" clId="{E4E43ACE-A666-4657-8AAE-29E86E3E0EBF}" dt="2022-10-03T03:28:32.531" v="4589" actId="478"/>
          <ac:spMkLst>
            <pc:docMk/>
            <pc:sldMk cId="2127642972" sldId="268"/>
            <ac:spMk id="68" creationId="{AC0350B0-8190-5E2C-1847-CF15A02482CD}"/>
          </ac:spMkLst>
        </pc:spChg>
        <pc:spChg chg="mod">
          <ac:chgData name="Nathan Cook" userId="49b6733e7892a9b3" providerId="LiveId" clId="{E4E43ACE-A666-4657-8AAE-29E86E3E0EBF}" dt="2022-10-03T20:37:32.913" v="4962"/>
          <ac:spMkLst>
            <pc:docMk/>
            <pc:sldMk cId="2127642972" sldId="268"/>
            <ac:spMk id="69" creationId="{7A5A24E1-E389-E20C-5F8A-68A014F036E9}"/>
          </ac:spMkLst>
        </pc:spChg>
        <pc:spChg chg="del">
          <ac:chgData name="Nathan Cook" userId="49b6733e7892a9b3" providerId="LiveId" clId="{E4E43ACE-A666-4657-8AAE-29E86E3E0EBF}" dt="2022-10-03T03:28:32.531" v="4589" actId="478"/>
          <ac:spMkLst>
            <pc:docMk/>
            <pc:sldMk cId="2127642972" sldId="268"/>
            <ac:spMk id="69" creationId="{DF634354-04A7-51AC-5777-5E55ABF64B41}"/>
          </ac:spMkLst>
        </pc:spChg>
        <pc:spChg chg="add mod">
          <ac:chgData name="Nathan Cook" userId="49b6733e7892a9b3" providerId="LiveId" clId="{E4E43ACE-A666-4657-8AAE-29E86E3E0EBF}" dt="2022-10-03T03:30:40.307" v="4599" actId="1076"/>
          <ac:spMkLst>
            <pc:docMk/>
            <pc:sldMk cId="2127642972" sldId="268"/>
            <ac:spMk id="71" creationId="{EC09F1DA-9AB8-CBBB-2CEF-99D81292E5DE}"/>
          </ac:spMkLst>
        </pc:spChg>
        <pc:spChg chg="mod">
          <ac:chgData name="Nathan Cook" userId="49b6733e7892a9b3" providerId="LiveId" clId="{E4E43ACE-A666-4657-8AAE-29E86E3E0EBF}" dt="2022-10-03T20:37:32.913" v="4962"/>
          <ac:spMkLst>
            <pc:docMk/>
            <pc:sldMk cId="2127642972" sldId="268"/>
            <ac:spMk id="73" creationId="{D931B9E4-F8E1-F02B-F323-C98D15E9090E}"/>
          </ac:spMkLst>
        </pc:spChg>
        <pc:grpChg chg="add mod">
          <ac:chgData name="Nathan Cook" userId="49b6733e7892a9b3" providerId="LiveId" clId="{E4E43ACE-A666-4657-8AAE-29E86E3E0EBF}" dt="2022-10-03T20:37:32.913" v="4962"/>
          <ac:grpSpMkLst>
            <pc:docMk/>
            <pc:sldMk cId="2127642972" sldId="268"/>
            <ac:grpSpMk id="39" creationId="{85D9F01A-F7F9-CB91-C191-13CD7B570EEF}"/>
          </ac:grpSpMkLst>
        </pc:grpChg>
        <pc:grpChg chg="add mod">
          <ac:chgData name="Nathan Cook" userId="49b6733e7892a9b3" providerId="LiveId" clId="{E4E43ACE-A666-4657-8AAE-29E86E3E0EBF}" dt="2022-10-03T20:37:32.913" v="4962"/>
          <ac:grpSpMkLst>
            <pc:docMk/>
            <pc:sldMk cId="2127642972" sldId="268"/>
            <ac:grpSpMk id="44" creationId="{4C43B7AA-E19F-0601-5CC9-7CB53B239A96}"/>
          </ac:grpSpMkLst>
        </pc:grpChg>
        <pc:grpChg chg="add mod">
          <ac:chgData name="Nathan Cook" userId="49b6733e7892a9b3" providerId="LiveId" clId="{E4E43ACE-A666-4657-8AAE-29E86E3E0EBF}" dt="2022-10-03T20:37:32.913" v="4962"/>
          <ac:grpSpMkLst>
            <pc:docMk/>
            <pc:sldMk cId="2127642972" sldId="268"/>
            <ac:grpSpMk id="70" creationId="{1C60585B-43DE-6E73-8888-2C86FD93D981}"/>
          </ac:grpSpMkLst>
        </pc:grpChg>
        <pc:graphicFrameChg chg="del modGraphic">
          <ac:chgData name="Nathan Cook" userId="49b6733e7892a9b3" providerId="LiveId" clId="{E4E43ACE-A666-4657-8AAE-29E86E3E0EBF}" dt="2022-10-05T05:01:00.802" v="5067" actId="478"/>
          <ac:graphicFrameMkLst>
            <pc:docMk/>
            <pc:sldMk cId="2127642972" sldId="268"/>
            <ac:graphicFrameMk id="8" creationId="{D0F5A9ED-CBF9-46C8-523D-B5153C001ACC}"/>
          </ac:graphicFrameMkLst>
        </pc:graphicFrameChg>
        <pc:graphicFrameChg chg="del modGraphic">
          <ac:chgData name="Nathan Cook" userId="49b6733e7892a9b3" providerId="LiveId" clId="{E4E43ACE-A666-4657-8AAE-29E86E3E0EBF}" dt="2022-10-05T05:01:00.802" v="5067" actId="478"/>
          <ac:graphicFrameMkLst>
            <pc:docMk/>
            <pc:sldMk cId="2127642972" sldId="268"/>
            <ac:graphicFrameMk id="9" creationId="{74862FF3-01CC-83AF-8254-0BF3E4902542}"/>
          </ac:graphicFrameMkLst>
        </pc:graphicFrameChg>
        <pc:graphicFrameChg chg="add mod">
          <ac:chgData name="Nathan Cook" userId="49b6733e7892a9b3" providerId="LiveId" clId="{E4E43ACE-A666-4657-8AAE-29E86E3E0EBF}" dt="2022-10-05T05:01:01.165" v="5068"/>
          <ac:graphicFrameMkLst>
            <pc:docMk/>
            <pc:sldMk cId="2127642972" sldId="268"/>
            <ac:graphicFrameMk id="22" creationId="{21AE393E-EBC1-4C8F-080C-5EE52B7C7EBD}"/>
          </ac:graphicFrameMkLst>
        </pc:graphicFrameChg>
        <pc:graphicFrameChg chg="add mod">
          <ac:chgData name="Nathan Cook" userId="49b6733e7892a9b3" providerId="LiveId" clId="{E4E43ACE-A666-4657-8AAE-29E86E3E0EBF}" dt="2022-10-05T05:01:01.165" v="5068"/>
          <ac:graphicFrameMkLst>
            <pc:docMk/>
            <pc:sldMk cId="2127642972" sldId="268"/>
            <ac:graphicFrameMk id="23" creationId="{06C057D4-A34F-42F1-7FCE-20C1D46B57A4}"/>
          </ac:graphicFrameMkLst>
        </pc:graphicFrameChg>
        <pc:picChg chg="del">
          <ac:chgData name="Nathan Cook" userId="49b6733e7892a9b3" providerId="LiveId" clId="{E4E43ACE-A666-4657-8AAE-29E86E3E0EBF}" dt="2022-10-03T20:37:32.596" v="4961" actId="478"/>
          <ac:picMkLst>
            <pc:docMk/>
            <pc:sldMk cId="2127642972" sldId="268"/>
            <ac:picMk id="22" creationId="{3357CAB0-72B7-D62B-40B5-1AB9A3A9838D}"/>
          </ac:picMkLst>
        </pc:picChg>
        <pc:picChg chg="del">
          <ac:chgData name="Nathan Cook" userId="49b6733e7892a9b3" providerId="LiveId" clId="{E4E43ACE-A666-4657-8AAE-29E86E3E0EBF}" dt="2022-10-03T20:37:32.596" v="4961" actId="478"/>
          <ac:picMkLst>
            <pc:docMk/>
            <pc:sldMk cId="2127642972" sldId="268"/>
            <ac:picMk id="24" creationId="{76D73DB3-6B34-6E99-8289-783B0404F3BF}"/>
          </ac:picMkLst>
        </pc:picChg>
        <pc:picChg chg="del">
          <ac:chgData name="Nathan Cook" userId="49b6733e7892a9b3" providerId="LiveId" clId="{E4E43ACE-A666-4657-8AAE-29E86E3E0EBF}" dt="2022-10-03T20:37:32.596" v="4961" actId="478"/>
          <ac:picMkLst>
            <pc:docMk/>
            <pc:sldMk cId="2127642972" sldId="268"/>
            <ac:picMk id="26" creationId="{6C4A4921-6878-41B1-67EC-986F8CD482BB}"/>
          </ac:picMkLst>
        </pc:picChg>
        <pc:picChg chg="del">
          <ac:chgData name="Nathan Cook" userId="49b6733e7892a9b3" providerId="LiveId" clId="{E4E43ACE-A666-4657-8AAE-29E86E3E0EBF}" dt="2022-10-03T03:28:32.531" v="4589" actId="478"/>
          <ac:picMkLst>
            <pc:docMk/>
            <pc:sldMk cId="2127642972" sldId="268"/>
            <ac:picMk id="39" creationId="{75BCD241-A460-33C4-B420-05EA49E2B1E7}"/>
          </ac:picMkLst>
        </pc:picChg>
        <pc:picChg chg="mod">
          <ac:chgData name="Nathan Cook" userId="49b6733e7892a9b3" providerId="LiveId" clId="{E4E43ACE-A666-4657-8AAE-29E86E3E0EBF}" dt="2022-10-03T20:37:32.913" v="4962"/>
          <ac:picMkLst>
            <pc:docMk/>
            <pc:sldMk cId="2127642972" sldId="268"/>
            <ac:picMk id="40" creationId="{2EFF339A-5F66-D6F5-B053-1E28D2639127}"/>
          </ac:picMkLst>
        </pc:picChg>
        <pc:picChg chg="del">
          <ac:chgData name="Nathan Cook" userId="49b6733e7892a9b3" providerId="LiveId" clId="{E4E43ACE-A666-4657-8AAE-29E86E3E0EBF}" dt="2022-10-03T03:28:34.341" v="4590" actId="478"/>
          <ac:picMkLst>
            <pc:docMk/>
            <pc:sldMk cId="2127642972" sldId="268"/>
            <ac:picMk id="40" creationId="{7F4C6983-0DC3-914E-CD90-62210556C954}"/>
          </ac:picMkLst>
        </pc:picChg>
        <pc:picChg chg="add mod">
          <ac:chgData name="Nathan Cook" userId="49b6733e7892a9b3" providerId="LiveId" clId="{E4E43ACE-A666-4657-8AAE-29E86E3E0EBF}" dt="2022-10-03T03:28:52.088" v="4591"/>
          <ac:picMkLst>
            <pc:docMk/>
            <pc:sldMk cId="2127642972" sldId="268"/>
            <ac:picMk id="45" creationId="{8FDFA249-D80A-D2AE-4517-2DE2E9196A56}"/>
          </ac:picMkLst>
        </pc:picChg>
        <pc:picChg chg="add mod">
          <ac:chgData name="Nathan Cook" userId="49b6733e7892a9b3" providerId="LiveId" clId="{E4E43ACE-A666-4657-8AAE-29E86E3E0EBF}" dt="2022-10-03T03:28:52.088" v="4591"/>
          <ac:picMkLst>
            <pc:docMk/>
            <pc:sldMk cId="2127642972" sldId="268"/>
            <ac:picMk id="46" creationId="{B5AE6B0D-BCB6-893D-CF2E-7EAB914D36D1}"/>
          </ac:picMkLst>
        </pc:picChg>
        <pc:picChg chg="add mod">
          <ac:chgData name="Nathan Cook" userId="49b6733e7892a9b3" providerId="LiveId" clId="{E4E43ACE-A666-4657-8AAE-29E86E3E0EBF}" dt="2022-10-03T03:28:52.088" v="4591"/>
          <ac:picMkLst>
            <pc:docMk/>
            <pc:sldMk cId="2127642972" sldId="268"/>
            <ac:picMk id="49" creationId="{8403E570-BF98-41EF-9214-3B914DE48082}"/>
          </ac:picMkLst>
        </pc:picChg>
        <pc:picChg chg="add mod">
          <ac:chgData name="Nathan Cook" userId="49b6733e7892a9b3" providerId="LiveId" clId="{E4E43ACE-A666-4657-8AAE-29E86E3E0EBF}" dt="2022-10-03T03:33:03.229" v="4617" actId="1076"/>
          <ac:picMkLst>
            <pc:docMk/>
            <pc:sldMk cId="2127642972" sldId="268"/>
            <ac:picMk id="63" creationId="{3C08DA07-8F3D-CD50-EC65-C01214C64C1B}"/>
          </ac:picMkLst>
        </pc:picChg>
        <pc:picChg chg="add mod">
          <ac:chgData name="Nathan Cook" userId="49b6733e7892a9b3" providerId="LiveId" clId="{E4E43ACE-A666-4657-8AAE-29E86E3E0EBF}" dt="2022-10-03T03:32:46.289" v="4616" actId="1076"/>
          <ac:picMkLst>
            <pc:docMk/>
            <pc:sldMk cId="2127642972" sldId="268"/>
            <ac:picMk id="64" creationId="{08B9358A-E38F-C9E5-4AD6-A2F7ED3EBB20}"/>
          </ac:picMkLst>
        </pc:picChg>
        <pc:picChg chg="add mod">
          <ac:chgData name="Nathan Cook" userId="49b6733e7892a9b3" providerId="LiveId" clId="{E4E43ACE-A666-4657-8AAE-29E86E3E0EBF}" dt="2022-10-03T03:32:39.560" v="4615" actId="1076"/>
          <ac:picMkLst>
            <pc:docMk/>
            <pc:sldMk cId="2127642972" sldId="268"/>
            <ac:picMk id="65" creationId="{59163B88-BD89-261B-720E-6981F65C084B}"/>
          </ac:picMkLst>
        </pc:picChg>
        <pc:picChg chg="add mod">
          <ac:chgData name="Nathan Cook" userId="49b6733e7892a9b3" providerId="LiveId" clId="{E4E43ACE-A666-4657-8AAE-29E86E3E0EBF}" dt="2022-10-03T03:32:26.098" v="4612" actId="1076"/>
          <ac:picMkLst>
            <pc:docMk/>
            <pc:sldMk cId="2127642972" sldId="268"/>
            <ac:picMk id="66" creationId="{D50C061A-1EFB-ADDB-F182-E40633F361A5}"/>
          </ac:picMkLst>
        </pc:picChg>
        <pc:picChg chg="mod">
          <ac:chgData name="Nathan Cook" userId="49b6733e7892a9b3" providerId="LiveId" clId="{E4E43ACE-A666-4657-8AAE-29E86E3E0EBF}" dt="2022-10-03T20:37:32.913" v="4962"/>
          <ac:picMkLst>
            <pc:docMk/>
            <pc:sldMk cId="2127642972" sldId="268"/>
            <ac:picMk id="68" creationId="{272242E8-676F-F987-8417-F0D2B3B63545}"/>
          </ac:picMkLst>
        </pc:picChg>
        <pc:picChg chg="del">
          <ac:chgData name="Nathan Cook" userId="49b6733e7892a9b3" providerId="LiveId" clId="{E4E43ACE-A666-4657-8AAE-29E86E3E0EBF}" dt="2022-10-03T03:28:32.531" v="4589" actId="478"/>
          <ac:picMkLst>
            <pc:docMk/>
            <pc:sldMk cId="2127642972" sldId="268"/>
            <ac:picMk id="70" creationId="{C80C31BB-8539-1DB6-433F-361ED5BCA4F3}"/>
          </ac:picMkLst>
        </pc:picChg>
        <pc:picChg chg="mod">
          <ac:chgData name="Nathan Cook" userId="49b6733e7892a9b3" providerId="LiveId" clId="{E4E43ACE-A666-4657-8AAE-29E86E3E0EBF}" dt="2022-10-03T20:37:32.913" v="4962"/>
          <ac:picMkLst>
            <pc:docMk/>
            <pc:sldMk cId="2127642972" sldId="268"/>
            <ac:picMk id="72" creationId="{0FE3983E-CCFB-130B-DD04-E6180202C4A4}"/>
          </ac:picMkLst>
        </pc:picChg>
      </pc:sldChg>
      <pc:sldChg chg="addSp delSp modSp add mod ord delAnim modAnim">
        <pc:chgData name="Nathan Cook" userId="49b6733e7892a9b3" providerId="LiveId" clId="{E4E43ACE-A666-4657-8AAE-29E86E3E0EBF}" dt="2022-10-05T05:01:07.444" v="5070"/>
        <pc:sldMkLst>
          <pc:docMk/>
          <pc:sldMk cId="2913802807" sldId="269"/>
        </pc:sldMkLst>
        <pc:spChg chg="del">
          <ac:chgData name="Nathan Cook" userId="49b6733e7892a9b3" providerId="LiveId" clId="{E4E43ACE-A666-4657-8AAE-29E86E3E0EBF}" dt="2022-10-05T05:01:07.115" v="5069" actId="478"/>
          <ac:spMkLst>
            <pc:docMk/>
            <pc:sldMk cId="2913802807" sldId="269"/>
            <ac:spMk id="17" creationId="{9E3BC870-F012-3247-30F7-5D0300143111}"/>
          </ac:spMkLst>
        </pc:spChg>
        <pc:spChg chg="del">
          <ac:chgData name="Nathan Cook" userId="49b6733e7892a9b3" providerId="LiveId" clId="{E4E43ACE-A666-4657-8AAE-29E86E3E0EBF}" dt="2022-10-05T05:01:07.115" v="5069" actId="478"/>
          <ac:spMkLst>
            <pc:docMk/>
            <pc:sldMk cId="2913802807" sldId="269"/>
            <ac:spMk id="18" creationId="{37074B55-9987-A82E-1C20-01CDEDCB1824}"/>
          </ac:spMkLst>
        </pc:spChg>
        <pc:spChg chg="del">
          <ac:chgData name="Nathan Cook" userId="49b6733e7892a9b3" providerId="LiveId" clId="{E4E43ACE-A666-4657-8AAE-29E86E3E0EBF}" dt="2022-10-03T20:37:40.136" v="4963" actId="478"/>
          <ac:spMkLst>
            <pc:docMk/>
            <pc:sldMk cId="2913802807" sldId="269"/>
            <ac:spMk id="23" creationId="{B7C2775B-5B11-9382-6AB2-428C11F41FB3}"/>
          </ac:spMkLst>
        </pc:spChg>
        <pc:spChg chg="add mod">
          <ac:chgData name="Nathan Cook" userId="49b6733e7892a9b3" providerId="LiveId" clId="{E4E43ACE-A666-4657-8AAE-29E86E3E0EBF}" dt="2022-10-05T05:01:07.444" v="5070"/>
          <ac:spMkLst>
            <pc:docMk/>
            <pc:sldMk cId="2913802807" sldId="269"/>
            <ac:spMk id="24" creationId="{E98958B9-9F7D-A9E1-A64E-A076137E7A1E}"/>
          </ac:spMkLst>
        </pc:spChg>
        <pc:spChg chg="add mod">
          <ac:chgData name="Nathan Cook" userId="49b6733e7892a9b3" providerId="LiveId" clId="{E4E43ACE-A666-4657-8AAE-29E86E3E0EBF}" dt="2022-10-05T05:01:07.444" v="5070"/>
          <ac:spMkLst>
            <pc:docMk/>
            <pc:sldMk cId="2913802807" sldId="269"/>
            <ac:spMk id="25" creationId="{3102BE3A-B17C-DD26-1DBE-5FAE577AF747}"/>
          </ac:spMkLst>
        </pc:spChg>
        <pc:spChg chg="del">
          <ac:chgData name="Nathan Cook" userId="49b6733e7892a9b3" providerId="LiveId" clId="{E4E43ACE-A666-4657-8AAE-29E86E3E0EBF}" dt="2022-10-03T20:37:40.136" v="4963" actId="478"/>
          <ac:spMkLst>
            <pc:docMk/>
            <pc:sldMk cId="2913802807" sldId="269"/>
            <ac:spMk id="25" creationId="{9F4341A1-D72B-06B5-269C-512373EF99A8}"/>
          </ac:spMkLst>
        </pc:spChg>
        <pc:spChg chg="del">
          <ac:chgData name="Nathan Cook" userId="49b6733e7892a9b3" providerId="LiveId" clId="{E4E43ACE-A666-4657-8AAE-29E86E3E0EBF}" dt="2022-10-03T20:37:40.136" v="4963" actId="478"/>
          <ac:spMkLst>
            <pc:docMk/>
            <pc:sldMk cId="2913802807" sldId="269"/>
            <ac:spMk id="27" creationId="{43721929-1F6B-F9A2-560C-64778FDBBBF8}"/>
          </ac:spMkLst>
        </pc:spChg>
        <pc:spChg chg="mod">
          <ac:chgData name="Nathan Cook" userId="49b6733e7892a9b3" providerId="LiveId" clId="{E4E43ACE-A666-4657-8AAE-29E86E3E0EBF}" dt="2022-10-03T20:37:40.666" v="4964"/>
          <ac:spMkLst>
            <pc:docMk/>
            <pc:sldMk cId="2913802807" sldId="269"/>
            <ac:spMk id="65" creationId="{74A6D593-880C-538B-781A-9DE5E66EE302}"/>
          </ac:spMkLst>
        </pc:spChg>
        <pc:spChg chg="del">
          <ac:chgData name="Nathan Cook" userId="49b6733e7892a9b3" providerId="LiveId" clId="{E4E43ACE-A666-4657-8AAE-29E86E3E0EBF}" dt="2022-10-03T03:36:10.138" v="4634" actId="478"/>
          <ac:spMkLst>
            <pc:docMk/>
            <pc:sldMk cId="2913802807" sldId="269"/>
            <ac:spMk id="67" creationId="{61EA0722-6D84-0168-EB88-76A98AF6356F}"/>
          </ac:spMkLst>
        </pc:spChg>
        <pc:spChg chg="add mod">
          <ac:chgData name="Nathan Cook" userId="49b6733e7892a9b3" providerId="LiveId" clId="{E4E43ACE-A666-4657-8AAE-29E86E3E0EBF}" dt="2022-10-03T03:36:05.801" v="4633"/>
          <ac:spMkLst>
            <pc:docMk/>
            <pc:sldMk cId="2913802807" sldId="269"/>
            <ac:spMk id="68" creationId="{B296CC88-3492-6A5E-F4B1-3442C59BBDDD}"/>
          </ac:spMkLst>
        </pc:spChg>
        <pc:spChg chg="add mod">
          <ac:chgData name="Nathan Cook" userId="49b6733e7892a9b3" providerId="LiveId" clId="{E4E43ACE-A666-4657-8AAE-29E86E3E0EBF}" dt="2022-10-03T03:36:05.801" v="4633"/>
          <ac:spMkLst>
            <pc:docMk/>
            <pc:sldMk cId="2913802807" sldId="269"/>
            <ac:spMk id="69" creationId="{D7154F4B-036C-BB3E-4816-AE0872632EBC}"/>
          </ac:spMkLst>
        </pc:spChg>
        <pc:spChg chg="mod">
          <ac:chgData name="Nathan Cook" userId="49b6733e7892a9b3" providerId="LiveId" clId="{E4E43ACE-A666-4657-8AAE-29E86E3E0EBF}" dt="2022-10-03T20:37:40.666" v="4964"/>
          <ac:spMkLst>
            <pc:docMk/>
            <pc:sldMk cId="2913802807" sldId="269"/>
            <ac:spMk id="71" creationId="{ACD73553-ADD6-D4FC-4C41-B9E80F6B1976}"/>
          </ac:spMkLst>
        </pc:spChg>
        <pc:spChg chg="del">
          <ac:chgData name="Nathan Cook" userId="49b6733e7892a9b3" providerId="LiveId" clId="{E4E43ACE-A666-4657-8AAE-29E86E3E0EBF}" dt="2022-10-03T03:36:10.138" v="4634" actId="478"/>
          <ac:spMkLst>
            <pc:docMk/>
            <pc:sldMk cId="2913802807" sldId="269"/>
            <ac:spMk id="71" creationId="{EC09F1DA-9AB8-CBBB-2CEF-99D81292E5DE}"/>
          </ac:spMkLst>
        </pc:spChg>
        <pc:spChg chg="add mod topLvl">
          <ac:chgData name="Nathan Cook" userId="49b6733e7892a9b3" providerId="LiveId" clId="{E4E43ACE-A666-4657-8AAE-29E86E3E0EBF}" dt="2022-10-03T03:48:19.213" v="4690" actId="165"/>
          <ac:spMkLst>
            <pc:docMk/>
            <pc:sldMk cId="2913802807" sldId="269"/>
            <ac:spMk id="75" creationId="{91B63B4E-71D7-048B-9E51-7972C07766A2}"/>
          </ac:spMkLst>
        </pc:spChg>
        <pc:spChg chg="add mod topLvl">
          <ac:chgData name="Nathan Cook" userId="49b6733e7892a9b3" providerId="LiveId" clId="{E4E43ACE-A666-4657-8AAE-29E86E3E0EBF}" dt="2022-10-03T03:48:19.213" v="4690" actId="165"/>
          <ac:spMkLst>
            <pc:docMk/>
            <pc:sldMk cId="2913802807" sldId="269"/>
            <ac:spMk id="76" creationId="{F09FDBF3-0BEA-2E0E-D324-EBEEBCFDE280}"/>
          </ac:spMkLst>
        </pc:spChg>
        <pc:spChg chg="add mod topLvl">
          <ac:chgData name="Nathan Cook" userId="49b6733e7892a9b3" providerId="LiveId" clId="{E4E43ACE-A666-4657-8AAE-29E86E3E0EBF}" dt="2022-10-03T03:48:19.213" v="4690" actId="165"/>
          <ac:spMkLst>
            <pc:docMk/>
            <pc:sldMk cId="2913802807" sldId="269"/>
            <ac:spMk id="77" creationId="{50EDB35C-F940-5B1D-18A2-78A6555B254B}"/>
          </ac:spMkLst>
        </pc:spChg>
        <pc:spChg chg="add mod">
          <ac:chgData name="Nathan Cook" userId="49b6733e7892a9b3" providerId="LiveId" clId="{E4E43ACE-A666-4657-8AAE-29E86E3E0EBF}" dt="2022-10-03T03:39:28.269" v="4642" actId="1076"/>
          <ac:spMkLst>
            <pc:docMk/>
            <pc:sldMk cId="2913802807" sldId="269"/>
            <ac:spMk id="80" creationId="{C85E018C-0645-BD92-BE30-7711CA80854F}"/>
          </ac:spMkLst>
        </pc:spChg>
        <pc:spChg chg="add mod">
          <ac:chgData name="Nathan Cook" userId="49b6733e7892a9b3" providerId="LiveId" clId="{E4E43ACE-A666-4657-8AAE-29E86E3E0EBF}" dt="2022-10-03T03:39:15.276" v="4639" actId="1076"/>
          <ac:spMkLst>
            <pc:docMk/>
            <pc:sldMk cId="2913802807" sldId="269"/>
            <ac:spMk id="81" creationId="{F6B29AC9-45D5-7EDC-0DF0-07EF6547C3ED}"/>
          </ac:spMkLst>
        </pc:spChg>
        <pc:spChg chg="mod">
          <ac:chgData name="Nathan Cook" userId="49b6733e7892a9b3" providerId="LiveId" clId="{E4E43ACE-A666-4657-8AAE-29E86E3E0EBF}" dt="2022-10-03T20:37:40.666" v="4964"/>
          <ac:spMkLst>
            <pc:docMk/>
            <pc:sldMk cId="2913802807" sldId="269"/>
            <ac:spMk id="84" creationId="{27838C64-BAD1-6C22-C2DD-8062B35744D4}"/>
          </ac:spMkLst>
        </pc:spChg>
        <pc:grpChg chg="add mod">
          <ac:chgData name="Nathan Cook" userId="49b6733e7892a9b3" providerId="LiveId" clId="{E4E43ACE-A666-4657-8AAE-29E86E3E0EBF}" dt="2022-10-03T20:37:40.666" v="4964"/>
          <ac:grpSpMkLst>
            <pc:docMk/>
            <pc:sldMk cId="2913802807" sldId="269"/>
            <ac:grpSpMk id="63" creationId="{6AC6E4E1-C885-B3C5-471C-09F45654C09C}"/>
          </ac:grpSpMkLst>
        </pc:grpChg>
        <pc:grpChg chg="add mod">
          <ac:chgData name="Nathan Cook" userId="49b6733e7892a9b3" providerId="LiveId" clId="{E4E43ACE-A666-4657-8AAE-29E86E3E0EBF}" dt="2022-10-03T20:37:40.666" v="4964"/>
          <ac:grpSpMkLst>
            <pc:docMk/>
            <pc:sldMk cId="2913802807" sldId="269"/>
            <ac:grpSpMk id="66" creationId="{F9426887-D77B-24B0-C8D8-1508A1ED1F15}"/>
          </ac:grpSpMkLst>
        </pc:grpChg>
        <pc:grpChg chg="add del mod">
          <ac:chgData name="Nathan Cook" userId="49b6733e7892a9b3" providerId="LiveId" clId="{E4E43ACE-A666-4657-8AAE-29E86E3E0EBF}" dt="2022-10-03T03:48:19.213" v="4690" actId="165"/>
          <ac:grpSpMkLst>
            <pc:docMk/>
            <pc:sldMk cId="2913802807" sldId="269"/>
            <ac:grpSpMk id="82" creationId="{5409B742-F327-5510-BC50-432DAA669CD3}"/>
          </ac:grpSpMkLst>
        </pc:grpChg>
        <pc:grpChg chg="add mod">
          <ac:chgData name="Nathan Cook" userId="49b6733e7892a9b3" providerId="LiveId" clId="{E4E43ACE-A666-4657-8AAE-29E86E3E0EBF}" dt="2022-10-03T20:37:40.666" v="4964"/>
          <ac:grpSpMkLst>
            <pc:docMk/>
            <pc:sldMk cId="2913802807" sldId="269"/>
            <ac:grpSpMk id="82" creationId="{F8DDA270-5F09-DE5F-D0DF-5C67F8F7B47F}"/>
          </ac:grpSpMkLst>
        </pc:grpChg>
        <pc:graphicFrameChg chg="del modGraphic">
          <ac:chgData name="Nathan Cook" userId="49b6733e7892a9b3" providerId="LiveId" clId="{E4E43ACE-A666-4657-8AAE-29E86E3E0EBF}" dt="2022-10-05T05:01:07.115" v="5069" actId="478"/>
          <ac:graphicFrameMkLst>
            <pc:docMk/>
            <pc:sldMk cId="2913802807" sldId="269"/>
            <ac:graphicFrameMk id="8" creationId="{D0F5A9ED-CBF9-46C8-523D-B5153C001ACC}"/>
          </ac:graphicFrameMkLst>
        </pc:graphicFrameChg>
        <pc:graphicFrameChg chg="del modGraphic">
          <ac:chgData name="Nathan Cook" userId="49b6733e7892a9b3" providerId="LiveId" clId="{E4E43ACE-A666-4657-8AAE-29E86E3E0EBF}" dt="2022-10-05T05:01:07.115" v="5069" actId="478"/>
          <ac:graphicFrameMkLst>
            <pc:docMk/>
            <pc:sldMk cId="2913802807" sldId="269"/>
            <ac:graphicFrameMk id="9" creationId="{74862FF3-01CC-83AF-8254-0BF3E4902542}"/>
          </ac:graphicFrameMkLst>
        </pc:graphicFrameChg>
        <pc:graphicFrameChg chg="add mod">
          <ac:chgData name="Nathan Cook" userId="49b6733e7892a9b3" providerId="LiveId" clId="{E4E43ACE-A666-4657-8AAE-29E86E3E0EBF}" dt="2022-10-05T05:01:07.444" v="5070"/>
          <ac:graphicFrameMkLst>
            <pc:docMk/>
            <pc:sldMk cId="2913802807" sldId="269"/>
            <ac:graphicFrameMk id="22" creationId="{7D7A5DA9-1DF5-5A5A-5361-C263531D3B2E}"/>
          </ac:graphicFrameMkLst>
        </pc:graphicFrameChg>
        <pc:graphicFrameChg chg="add mod">
          <ac:chgData name="Nathan Cook" userId="49b6733e7892a9b3" providerId="LiveId" clId="{E4E43ACE-A666-4657-8AAE-29E86E3E0EBF}" dt="2022-10-05T05:01:07.444" v="5070"/>
          <ac:graphicFrameMkLst>
            <pc:docMk/>
            <pc:sldMk cId="2913802807" sldId="269"/>
            <ac:graphicFrameMk id="23" creationId="{48A79AA3-2C1C-C3AA-14E7-310B983515F4}"/>
          </ac:graphicFrameMkLst>
        </pc:graphicFrameChg>
        <pc:picChg chg="del">
          <ac:chgData name="Nathan Cook" userId="49b6733e7892a9b3" providerId="LiveId" clId="{E4E43ACE-A666-4657-8AAE-29E86E3E0EBF}" dt="2022-10-03T20:37:40.136" v="4963" actId="478"/>
          <ac:picMkLst>
            <pc:docMk/>
            <pc:sldMk cId="2913802807" sldId="269"/>
            <ac:picMk id="22" creationId="{3357CAB0-72B7-D62B-40B5-1AB9A3A9838D}"/>
          </ac:picMkLst>
        </pc:picChg>
        <pc:picChg chg="del">
          <ac:chgData name="Nathan Cook" userId="49b6733e7892a9b3" providerId="LiveId" clId="{E4E43ACE-A666-4657-8AAE-29E86E3E0EBF}" dt="2022-10-03T20:37:40.136" v="4963" actId="478"/>
          <ac:picMkLst>
            <pc:docMk/>
            <pc:sldMk cId="2913802807" sldId="269"/>
            <ac:picMk id="24" creationId="{76D73DB3-6B34-6E99-8289-783B0404F3BF}"/>
          </ac:picMkLst>
        </pc:picChg>
        <pc:picChg chg="del">
          <ac:chgData name="Nathan Cook" userId="49b6733e7892a9b3" providerId="LiveId" clId="{E4E43ACE-A666-4657-8AAE-29E86E3E0EBF}" dt="2022-10-03T20:37:40.136" v="4963" actId="478"/>
          <ac:picMkLst>
            <pc:docMk/>
            <pc:sldMk cId="2913802807" sldId="269"/>
            <ac:picMk id="26" creationId="{6C4A4921-6878-41B1-67EC-986F8CD482BB}"/>
          </ac:picMkLst>
        </pc:picChg>
        <pc:picChg chg="add mod">
          <ac:chgData name="Nathan Cook" userId="49b6733e7892a9b3" providerId="LiveId" clId="{E4E43ACE-A666-4657-8AAE-29E86E3E0EBF}" dt="2022-10-03T03:36:05.801" v="4633"/>
          <ac:picMkLst>
            <pc:docMk/>
            <pc:sldMk cId="2913802807" sldId="269"/>
            <ac:picMk id="39" creationId="{2DB398B1-79F4-FEAE-8277-E82B71131EDD}"/>
          </ac:picMkLst>
        </pc:picChg>
        <pc:picChg chg="add mod">
          <ac:chgData name="Nathan Cook" userId="49b6733e7892a9b3" providerId="LiveId" clId="{E4E43ACE-A666-4657-8AAE-29E86E3E0EBF}" dt="2022-10-03T03:36:05.801" v="4633"/>
          <ac:picMkLst>
            <pc:docMk/>
            <pc:sldMk cId="2913802807" sldId="269"/>
            <ac:picMk id="40" creationId="{68627CB1-16C8-1589-E01C-8D937A45618A}"/>
          </ac:picMkLst>
        </pc:picChg>
        <pc:picChg chg="add mod">
          <ac:chgData name="Nathan Cook" userId="49b6733e7892a9b3" providerId="LiveId" clId="{E4E43ACE-A666-4657-8AAE-29E86E3E0EBF}" dt="2022-10-03T03:36:05.801" v="4633"/>
          <ac:picMkLst>
            <pc:docMk/>
            <pc:sldMk cId="2913802807" sldId="269"/>
            <ac:picMk id="41" creationId="{AD732048-ACAC-536A-7981-D4B89D5CA9EA}"/>
          </ac:picMkLst>
        </pc:picChg>
        <pc:picChg chg="add mod">
          <ac:chgData name="Nathan Cook" userId="49b6733e7892a9b3" providerId="LiveId" clId="{E4E43ACE-A666-4657-8AAE-29E86E3E0EBF}" dt="2022-10-03T03:36:05.801" v="4633"/>
          <ac:picMkLst>
            <pc:docMk/>
            <pc:sldMk cId="2913802807" sldId="269"/>
            <ac:picMk id="44" creationId="{6F0080D6-A331-0B72-0759-3B69E19A52F7}"/>
          </ac:picMkLst>
        </pc:picChg>
        <pc:picChg chg="del">
          <ac:chgData name="Nathan Cook" userId="49b6733e7892a9b3" providerId="LiveId" clId="{E4E43ACE-A666-4657-8AAE-29E86E3E0EBF}" dt="2022-10-03T03:36:10.138" v="4634" actId="478"/>
          <ac:picMkLst>
            <pc:docMk/>
            <pc:sldMk cId="2913802807" sldId="269"/>
            <ac:picMk id="63" creationId="{3C08DA07-8F3D-CD50-EC65-C01214C64C1B}"/>
          </ac:picMkLst>
        </pc:picChg>
        <pc:picChg chg="del">
          <ac:chgData name="Nathan Cook" userId="49b6733e7892a9b3" providerId="LiveId" clId="{E4E43ACE-A666-4657-8AAE-29E86E3E0EBF}" dt="2022-10-03T03:36:10.138" v="4634" actId="478"/>
          <ac:picMkLst>
            <pc:docMk/>
            <pc:sldMk cId="2913802807" sldId="269"/>
            <ac:picMk id="64" creationId="{08B9358A-E38F-C9E5-4AD6-A2F7ED3EBB20}"/>
          </ac:picMkLst>
        </pc:picChg>
        <pc:picChg chg="mod">
          <ac:chgData name="Nathan Cook" userId="49b6733e7892a9b3" providerId="LiveId" clId="{E4E43ACE-A666-4657-8AAE-29E86E3E0EBF}" dt="2022-10-03T20:37:40.666" v="4964"/>
          <ac:picMkLst>
            <pc:docMk/>
            <pc:sldMk cId="2913802807" sldId="269"/>
            <ac:picMk id="64" creationId="{80A00715-BD76-7DB7-E2D1-3899314B5970}"/>
          </ac:picMkLst>
        </pc:picChg>
        <pc:picChg chg="del">
          <ac:chgData name="Nathan Cook" userId="49b6733e7892a9b3" providerId="LiveId" clId="{E4E43ACE-A666-4657-8AAE-29E86E3E0EBF}" dt="2022-10-03T03:36:10.138" v="4634" actId="478"/>
          <ac:picMkLst>
            <pc:docMk/>
            <pc:sldMk cId="2913802807" sldId="269"/>
            <ac:picMk id="65" creationId="{59163B88-BD89-261B-720E-6981F65C084B}"/>
          </ac:picMkLst>
        </pc:picChg>
        <pc:picChg chg="del">
          <ac:chgData name="Nathan Cook" userId="49b6733e7892a9b3" providerId="LiveId" clId="{E4E43ACE-A666-4657-8AAE-29E86E3E0EBF}" dt="2022-10-03T03:36:10.138" v="4634" actId="478"/>
          <ac:picMkLst>
            <pc:docMk/>
            <pc:sldMk cId="2913802807" sldId="269"/>
            <ac:picMk id="66" creationId="{D50C061A-1EFB-ADDB-F182-E40633F361A5}"/>
          </ac:picMkLst>
        </pc:picChg>
        <pc:picChg chg="mod">
          <ac:chgData name="Nathan Cook" userId="49b6733e7892a9b3" providerId="LiveId" clId="{E4E43ACE-A666-4657-8AAE-29E86E3E0EBF}" dt="2022-10-03T20:37:40.666" v="4964"/>
          <ac:picMkLst>
            <pc:docMk/>
            <pc:sldMk cId="2913802807" sldId="269"/>
            <ac:picMk id="67" creationId="{305C9748-A656-688C-F9C7-87ECF856AC57}"/>
          </ac:picMkLst>
        </pc:picChg>
        <pc:picChg chg="add mod topLvl">
          <ac:chgData name="Nathan Cook" userId="49b6733e7892a9b3" providerId="LiveId" clId="{E4E43ACE-A666-4657-8AAE-29E86E3E0EBF}" dt="2022-10-03T03:48:19.213" v="4690" actId="165"/>
          <ac:picMkLst>
            <pc:docMk/>
            <pc:sldMk cId="2913802807" sldId="269"/>
            <ac:picMk id="70" creationId="{5557A623-7516-8E4D-DE33-E3BC1BBD2FF6}"/>
          </ac:picMkLst>
        </pc:picChg>
        <pc:picChg chg="add mod topLvl">
          <ac:chgData name="Nathan Cook" userId="49b6733e7892a9b3" providerId="LiveId" clId="{E4E43ACE-A666-4657-8AAE-29E86E3E0EBF}" dt="2022-10-03T03:48:19.213" v="4690" actId="165"/>
          <ac:picMkLst>
            <pc:docMk/>
            <pc:sldMk cId="2913802807" sldId="269"/>
            <ac:picMk id="72" creationId="{0760AE28-1A23-F451-0A8C-C5707974D892}"/>
          </ac:picMkLst>
        </pc:picChg>
        <pc:picChg chg="add mod topLvl">
          <ac:chgData name="Nathan Cook" userId="49b6733e7892a9b3" providerId="LiveId" clId="{E4E43ACE-A666-4657-8AAE-29E86E3E0EBF}" dt="2022-10-03T03:48:19.213" v="4690" actId="165"/>
          <ac:picMkLst>
            <pc:docMk/>
            <pc:sldMk cId="2913802807" sldId="269"/>
            <ac:picMk id="73" creationId="{A7A68622-8D06-9DDA-879C-9E7B378DFFE9}"/>
          </ac:picMkLst>
        </pc:picChg>
        <pc:picChg chg="add mod topLvl">
          <ac:chgData name="Nathan Cook" userId="49b6733e7892a9b3" providerId="LiveId" clId="{E4E43ACE-A666-4657-8AAE-29E86E3E0EBF}" dt="2022-10-03T03:48:19.213" v="4690" actId="165"/>
          <ac:picMkLst>
            <pc:docMk/>
            <pc:sldMk cId="2913802807" sldId="269"/>
            <ac:picMk id="74" creationId="{7E1EB7BE-FECB-9DF4-A508-A37AA2B60F6B}"/>
          </ac:picMkLst>
        </pc:picChg>
        <pc:picChg chg="add mod topLvl">
          <ac:chgData name="Nathan Cook" userId="49b6733e7892a9b3" providerId="LiveId" clId="{E4E43ACE-A666-4657-8AAE-29E86E3E0EBF}" dt="2022-10-03T03:48:19.213" v="4690" actId="165"/>
          <ac:picMkLst>
            <pc:docMk/>
            <pc:sldMk cId="2913802807" sldId="269"/>
            <ac:picMk id="78" creationId="{FD4260E7-749A-B977-58D9-D3EB8690ECF0}"/>
          </ac:picMkLst>
        </pc:picChg>
        <pc:picChg chg="add mod topLvl">
          <ac:chgData name="Nathan Cook" userId="49b6733e7892a9b3" providerId="LiveId" clId="{E4E43ACE-A666-4657-8AAE-29E86E3E0EBF}" dt="2022-10-03T03:48:19.213" v="4690" actId="165"/>
          <ac:picMkLst>
            <pc:docMk/>
            <pc:sldMk cId="2913802807" sldId="269"/>
            <ac:picMk id="79" creationId="{D2D43B92-F55C-E9C3-A3B7-EFEF70093D54}"/>
          </ac:picMkLst>
        </pc:picChg>
        <pc:picChg chg="mod">
          <ac:chgData name="Nathan Cook" userId="49b6733e7892a9b3" providerId="LiveId" clId="{E4E43ACE-A666-4657-8AAE-29E86E3E0EBF}" dt="2022-10-03T20:37:40.666" v="4964"/>
          <ac:picMkLst>
            <pc:docMk/>
            <pc:sldMk cId="2913802807" sldId="269"/>
            <ac:picMk id="83" creationId="{6B36C40B-B77F-31F5-2105-7856C01EBC34}"/>
          </ac:picMkLst>
        </pc:picChg>
      </pc:sldChg>
      <pc:sldChg chg="addSp delSp modSp add mod ord delAnim modAnim">
        <pc:chgData name="Nathan Cook" userId="49b6733e7892a9b3" providerId="LiveId" clId="{E4E43ACE-A666-4657-8AAE-29E86E3E0EBF}" dt="2022-10-05T05:01:13.604" v="5072"/>
        <pc:sldMkLst>
          <pc:docMk/>
          <pc:sldMk cId="1949809201" sldId="270"/>
        </pc:sldMkLst>
        <pc:spChg chg="del">
          <ac:chgData name="Nathan Cook" userId="49b6733e7892a9b3" providerId="LiveId" clId="{E4E43ACE-A666-4657-8AAE-29E86E3E0EBF}" dt="2022-10-05T05:01:13.245" v="5071" actId="478"/>
          <ac:spMkLst>
            <pc:docMk/>
            <pc:sldMk cId="1949809201" sldId="270"/>
            <ac:spMk id="17" creationId="{9E3BC870-F012-3247-30F7-5D0300143111}"/>
          </ac:spMkLst>
        </pc:spChg>
        <pc:spChg chg="del">
          <ac:chgData name="Nathan Cook" userId="49b6733e7892a9b3" providerId="LiveId" clId="{E4E43ACE-A666-4657-8AAE-29E86E3E0EBF}" dt="2022-10-05T05:01:13.245" v="5071" actId="478"/>
          <ac:spMkLst>
            <pc:docMk/>
            <pc:sldMk cId="1949809201" sldId="270"/>
            <ac:spMk id="18" creationId="{37074B55-9987-A82E-1C20-01CDEDCB1824}"/>
          </ac:spMkLst>
        </pc:spChg>
        <pc:spChg chg="del">
          <ac:chgData name="Nathan Cook" userId="49b6733e7892a9b3" providerId="LiveId" clId="{E4E43ACE-A666-4657-8AAE-29E86E3E0EBF}" dt="2022-10-03T20:37:48.712" v="4965" actId="478"/>
          <ac:spMkLst>
            <pc:docMk/>
            <pc:sldMk cId="1949809201" sldId="270"/>
            <ac:spMk id="23" creationId="{B7C2775B-5B11-9382-6AB2-428C11F41FB3}"/>
          </ac:spMkLst>
        </pc:spChg>
        <pc:spChg chg="add mod">
          <ac:chgData name="Nathan Cook" userId="49b6733e7892a9b3" providerId="LiveId" clId="{E4E43ACE-A666-4657-8AAE-29E86E3E0EBF}" dt="2022-10-05T05:01:13.604" v="5072"/>
          <ac:spMkLst>
            <pc:docMk/>
            <pc:sldMk cId="1949809201" sldId="270"/>
            <ac:spMk id="24" creationId="{BE713BB2-9B56-13F9-7C0F-826F5E32C883}"/>
          </ac:spMkLst>
        </pc:spChg>
        <pc:spChg chg="del">
          <ac:chgData name="Nathan Cook" userId="49b6733e7892a9b3" providerId="LiveId" clId="{E4E43ACE-A666-4657-8AAE-29E86E3E0EBF}" dt="2022-10-03T20:37:48.712" v="4965" actId="478"/>
          <ac:spMkLst>
            <pc:docMk/>
            <pc:sldMk cId="1949809201" sldId="270"/>
            <ac:spMk id="25" creationId="{9F4341A1-D72B-06B5-269C-512373EF99A8}"/>
          </ac:spMkLst>
        </pc:spChg>
        <pc:spChg chg="add mod">
          <ac:chgData name="Nathan Cook" userId="49b6733e7892a9b3" providerId="LiveId" clId="{E4E43ACE-A666-4657-8AAE-29E86E3E0EBF}" dt="2022-10-05T05:01:13.604" v="5072"/>
          <ac:spMkLst>
            <pc:docMk/>
            <pc:sldMk cId="1949809201" sldId="270"/>
            <ac:spMk id="25" creationId="{ACAEE88C-4C00-7548-EE89-2D78A156FDF8}"/>
          </ac:spMkLst>
        </pc:spChg>
        <pc:spChg chg="del">
          <ac:chgData name="Nathan Cook" userId="49b6733e7892a9b3" providerId="LiveId" clId="{E4E43ACE-A666-4657-8AAE-29E86E3E0EBF}" dt="2022-10-03T20:37:48.712" v="4965" actId="478"/>
          <ac:spMkLst>
            <pc:docMk/>
            <pc:sldMk cId="1949809201" sldId="270"/>
            <ac:spMk id="27" creationId="{43721929-1F6B-F9A2-560C-64778FDBBBF8}"/>
          </ac:spMkLst>
        </pc:spChg>
        <pc:spChg chg="add mod">
          <ac:chgData name="Nathan Cook" userId="49b6733e7892a9b3" providerId="LiveId" clId="{E4E43ACE-A666-4657-8AAE-29E86E3E0EBF}" dt="2022-10-03T03:47:36.697" v="4688"/>
          <ac:spMkLst>
            <pc:docMk/>
            <pc:sldMk cId="1949809201" sldId="270"/>
            <ac:spMk id="67" creationId="{F8E08453-D0BC-6E1E-4170-17B9904F02EA}"/>
          </ac:spMkLst>
        </pc:spChg>
        <pc:spChg chg="add mod">
          <ac:chgData name="Nathan Cook" userId="49b6733e7892a9b3" providerId="LiveId" clId="{E4E43ACE-A666-4657-8AAE-29E86E3E0EBF}" dt="2022-10-03T19:56:55.342" v="4786" actId="1076"/>
          <ac:spMkLst>
            <pc:docMk/>
            <pc:sldMk cId="1949809201" sldId="270"/>
            <ac:spMk id="70" creationId="{F0107FB3-7FF9-683D-D5C8-1C6273ED4A8E}"/>
          </ac:spMkLst>
        </pc:spChg>
        <pc:spChg chg="add mod">
          <ac:chgData name="Nathan Cook" userId="49b6733e7892a9b3" providerId="LiveId" clId="{E4E43ACE-A666-4657-8AAE-29E86E3E0EBF}" dt="2022-10-03T03:47:36.697" v="4688"/>
          <ac:spMkLst>
            <pc:docMk/>
            <pc:sldMk cId="1949809201" sldId="270"/>
            <ac:spMk id="71" creationId="{FC896F9E-B399-D35A-7D36-7FCEDC090BF0}"/>
          </ac:spMkLst>
        </pc:spChg>
        <pc:spChg chg="add mod">
          <ac:chgData name="Nathan Cook" userId="49b6733e7892a9b3" providerId="LiveId" clId="{E4E43ACE-A666-4657-8AAE-29E86E3E0EBF}" dt="2022-10-03T19:57:35.811" v="4787" actId="1076"/>
          <ac:spMkLst>
            <pc:docMk/>
            <pc:sldMk cId="1949809201" sldId="270"/>
            <ac:spMk id="72" creationId="{D8F3909D-2E6F-10D7-DB33-5C52A3D81DA4}"/>
          </ac:spMkLst>
        </pc:spChg>
        <pc:spChg chg="add mod">
          <ac:chgData name="Nathan Cook" userId="49b6733e7892a9b3" providerId="LiveId" clId="{E4E43ACE-A666-4657-8AAE-29E86E3E0EBF}" dt="2022-10-03T19:58:25.033" v="4788" actId="1076"/>
          <ac:spMkLst>
            <pc:docMk/>
            <pc:sldMk cId="1949809201" sldId="270"/>
            <ac:spMk id="73" creationId="{14F43BE0-3396-4413-1C13-BE94BF186790}"/>
          </ac:spMkLst>
        </pc:spChg>
        <pc:spChg chg="add mod">
          <ac:chgData name="Nathan Cook" userId="49b6733e7892a9b3" providerId="LiveId" clId="{E4E43ACE-A666-4657-8AAE-29E86E3E0EBF}" dt="2022-10-03T19:58:37.671" v="4789" actId="1076"/>
          <ac:spMkLst>
            <pc:docMk/>
            <pc:sldMk cId="1949809201" sldId="270"/>
            <ac:spMk id="74" creationId="{A38CC47D-2670-FEEC-DB5C-463606C3EC34}"/>
          </ac:spMkLst>
        </pc:spChg>
        <pc:spChg chg="add mod">
          <ac:chgData name="Nathan Cook" userId="49b6733e7892a9b3" providerId="LiveId" clId="{E4E43ACE-A666-4657-8AAE-29E86E3E0EBF}" dt="2022-10-03T20:03:02.282" v="4795" actId="1076"/>
          <ac:spMkLst>
            <pc:docMk/>
            <pc:sldMk cId="1949809201" sldId="270"/>
            <ac:spMk id="75" creationId="{CD286BEB-3C11-E784-544F-C63889F4A869}"/>
          </ac:spMkLst>
        </pc:spChg>
        <pc:spChg chg="add mod ord">
          <ac:chgData name="Nathan Cook" userId="49b6733e7892a9b3" providerId="LiveId" clId="{E4E43ACE-A666-4657-8AAE-29E86E3E0EBF}" dt="2022-10-03T20:03:25.564" v="4796" actId="1076"/>
          <ac:spMkLst>
            <pc:docMk/>
            <pc:sldMk cId="1949809201" sldId="270"/>
            <ac:spMk id="76" creationId="{93F4C8F2-D474-99FF-7F0C-A968F0A9754A}"/>
          </ac:spMkLst>
        </pc:spChg>
        <pc:spChg chg="add mod">
          <ac:chgData name="Nathan Cook" userId="49b6733e7892a9b3" providerId="LiveId" clId="{E4E43ACE-A666-4657-8AAE-29E86E3E0EBF}" dt="2022-10-03T20:03:34.614" v="4797" actId="1076"/>
          <ac:spMkLst>
            <pc:docMk/>
            <pc:sldMk cId="1949809201" sldId="270"/>
            <ac:spMk id="77" creationId="{78AA3843-3AAF-77ED-0DFC-9DFF8280A8AB}"/>
          </ac:spMkLst>
        </pc:spChg>
        <pc:spChg chg="add mod">
          <ac:chgData name="Nathan Cook" userId="49b6733e7892a9b3" providerId="LiveId" clId="{E4E43ACE-A666-4657-8AAE-29E86E3E0EBF}" dt="2022-10-03T20:03:43.467" v="4798" actId="1076"/>
          <ac:spMkLst>
            <pc:docMk/>
            <pc:sldMk cId="1949809201" sldId="270"/>
            <ac:spMk id="78" creationId="{47E634AA-382A-037C-2366-15A70C9F93D4}"/>
          </ac:spMkLst>
        </pc:spChg>
        <pc:spChg chg="add mod">
          <ac:chgData name="Nathan Cook" userId="49b6733e7892a9b3" providerId="LiveId" clId="{E4E43ACE-A666-4657-8AAE-29E86E3E0EBF}" dt="2022-10-03T19:50:27.802" v="4697" actId="1076"/>
          <ac:spMkLst>
            <pc:docMk/>
            <pc:sldMk cId="1949809201" sldId="270"/>
            <ac:spMk id="79" creationId="{716DA16F-7142-CAAA-88BD-89F13E01835A}"/>
          </ac:spMkLst>
        </pc:spChg>
        <pc:spChg chg="del">
          <ac:chgData name="Nathan Cook" userId="49b6733e7892a9b3" providerId="LiveId" clId="{E4E43ACE-A666-4657-8AAE-29E86E3E0EBF}" dt="2022-10-03T03:47:41.800" v="4689" actId="478"/>
          <ac:spMkLst>
            <pc:docMk/>
            <pc:sldMk cId="1949809201" sldId="270"/>
            <ac:spMk id="80" creationId="{C85E018C-0645-BD92-BE30-7711CA80854F}"/>
          </ac:spMkLst>
        </pc:spChg>
        <pc:spChg chg="add mod ord">
          <ac:chgData name="Nathan Cook" userId="49b6733e7892a9b3" providerId="LiveId" clId="{E4E43ACE-A666-4657-8AAE-29E86E3E0EBF}" dt="2022-10-03T20:02:47.072" v="4793" actId="1076"/>
          <ac:spMkLst>
            <pc:docMk/>
            <pc:sldMk cId="1949809201" sldId="270"/>
            <ac:spMk id="80" creationId="{EC582B98-E937-EE49-EA22-846B64A05E24}"/>
          </ac:spMkLst>
        </pc:spChg>
        <pc:spChg chg="del">
          <ac:chgData name="Nathan Cook" userId="49b6733e7892a9b3" providerId="LiveId" clId="{E4E43ACE-A666-4657-8AAE-29E86E3E0EBF}" dt="2022-10-03T03:47:41.800" v="4689" actId="478"/>
          <ac:spMkLst>
            <pc:docMk/>
            <pc:sldMk cId="1949809201" sldId="270"/>
            <ac:spMk id="81" creationId="{F6B29AC9-45D5-7EDC-0DF0-07EF6547C3ED}"/>
          </ac:spMkLst>
        </pc:spChg>
        <pc:spChg chg="add mod">
          <ac:chgData name="Nathan Cook" userId="49b6733e7892a9b3" providerId="LiveId" clId="{E4E43ACE-A666-4657-8AAE-29E86E3E0EBF}" dt="2022-10-03T03:47:36.697" v="4688"/>
          <ac:spMkLst>
            <pc:docMk/>
            <pc:sldMk cId="1949809201" sldId="270"/>
            <ac:spMk id="83" creationId="{AA82154C-E4C0-19C5-3372-F5D9E20D47AE}"/>
          </ac:spMkLst>
        </pc:spChg>
        <pc:spChg chg="add mod">
          <ac:chgData name="Nathan Cook" userId="49b6733e7892a9b3" providerId="LiveId" clId="{E4E43ACE-A666-4657-8AAE-29E86E3E0EBF}" dt="2022-10-03T03:47:36.697" v="4688"/>
          <ac:spMkLst>
            <pc:docMk/>
            <pc:sldMk cId="1949809201" sldId="270"/>
            <ac:spMk id="86" creationId="{6A43533F-250C-8466-92BF-DBD134680177}"/>
          </ac:spMkLst>
        </pc:spChg>
        <pc:spChg chg="add mod">
          <ac:chgData name="Nathan Cook" userId="49b6733e7892a9b3" providerId="LiveId" clId="{E4E43ACE-A666-4657-8AAE-29E86E3E0EBF}" dt="2022-10-03T03:47:36.697" v="4688"/>
          <ac:spMkLst>
            <pc:docMk/>
            <pc:sldMk cId="1949809201" sldId="270"/>
            <ac:spMk id="87" creationId="{3016B4F2-A160-D8DA-804D-798868246DA9}"/>
          </ac:spMkLst>
        </pc:spChg>
        <pc:spChg chg="mod">
          <ac:chgData name="Nathan Cook" userId="49b6733e7892a9b3" providerId="LiveId" clId="{E4E43ACE-A666-4657-8AAE-29E86E3E0EBF}" dt="2022-10-03T20:37:49.119" v="4966"/>
          <ac:spMkLst>
            <pc:docMk/>
            <pc:sldMk cId="1949809201" sldId="270"/>
            <ac:spMk id="88" creationId="{CC129F6F-DE6D-ED99-34ED-D639F848553D}"/>
          </ac:spMkLst>
        </pc:spChg>
        <pc:spChg chg="mod">
          <ac:chgData name="Nathan Cook" userId="49b6733e7892a9b3" providerId="LiveId" clId="{E4E43ACE-A666-4657-8AAE-29E86E3E0EBF}" dt="2022-10-03T20:37:49.119" v="4966"/>
          <ac:spMkLst>
            <pc:docMk/>
            <pc:sldMk cId="1949809201" sldId="270"/>
            <ac:spMk id="91" creationId="{BE9BAFD6-7C30-D1C2-3E5E-F1B4B10B7016}"/>
          </ac:spMkLst>
        </pc:spChg>
        <pc:spChg chg="mod">
          <ac:chgData name="Nathan Cook" userId="49b6733e7892a9b3" providerId="LiveId" clId="{E4E43ACE-A666-4657-8AAE-29E86E3E0EBF}" dt="2022-10-03T20:37:49.119" v="4966"/>
          <ac:spMkLst>
            <pc:docMk/>
            <pc:sldMk cId="1949809201" sldId="270"/>
            <ac:spMk id="94" creationId="{169F7429-DA02-67DD-805D-4C4D48750FBF}"/>
          </ac:spMkLst>
        </pc:spChg>
        <pc:grpChg chg="add mod">
          <ac:chgData name="Nathan Cook" userId="49b6733e7892a9b3" providerId="LiveId" clId="{E4E43ACE-A666-4657-8AAE-29E86E3E0EBF}" dt="2022-10-03T20:37:49.119" v="4966"/>
          <ac:grpSpMkLst>
            <pc:docMk/>
            <pc:sldMk cId="1949809201" sldId="270"/>
            <ac:grpSpMk id="81" creationId="{67AA0F8D-1B0E-69EC-8568-DBB314910EC5}"/>
          </ac:grpSpMkLst>
        </pc:grpChg>
        <pc:grpChg chg="del">
          <ac:chgData name="Nathan Cook" userId="49b6733e7892a9b3" providerId="LiveId" clId="{E4E43ACE-A666-4657-8AAE-29E86E3E0EBF}" dt="2022-10-03T03:47:41.800" v="4689" actId="478"/>
          <ac:grpSpMkLst>
            <pc:docMk/>
            <pc:sldMk cId="1949809201" sldId="270"/>
            <ac:grpSpMk id="82" creationId="{5409B742-F327-5510-BC50-432DAA669CD3}"/>
          </ac:grpSpMkLst>
        </pc:grpChg>
        <pc:grpChg chg="add mod">
          <ac:chgData name="Nathan Cook" userId="49b6733e7892a9b3" providerId="LiveId" clId="{E4E43ACE-A666-4657-8AAE-29E86E3E0EBF}" dt="2022-10-03T20:37:49.119" v="4966"/>
          <ac:grpSpMkLst>
            <pc:docMk/>
            <pc:sldMk cId="1949809201" sldId="270"/>
            <ac:grpSpMk id="89" creationId="{E95E3005-451C-A500-CF10-C5833B97109D}"/>
          </ac:grpSpMkLst>
        </pc:grpChg>
        <pc:grpChg chg="add mod">
          <ac:chgData name="Nathan Cook" userId="49b6733e7892a9b3" providerId="LiveId" clId="{E4E43ACE-A666-4657-8AAE-29E86E3E0EBF}" dt="2022-10-03T20:37:49.119" v="4966"/>
          <ac:grpSpMkLst>
            <pc:docMk/>
            <pc:sldMk cId="1949809201" sldId="270"/>
            <ac:grpSpMk id="92" creationId="{FB3CDBE8-7F40-2008-0B43-B369395259B4}"/>
          </ac:grpSpMkLst>
        </pc:grpChg>
        <pc:graphicFrameChg chg="del modGraphic">
          <ac:chgData name="Nathan Cook" userId="49b6733e7892a9b3" providerId="LiveId" clId="{E4E43ACE-A666-4657-8AAE-29E86E3E0EBF}" dt="2022-10-05T05:01:13.245" v="5071" actId="478"/>
          <ac:graphicFrameMkLst>
            <pc:docMk/>
            <pc:sldMk cId="1949809201" sldId="270"/>
            <ac:graphicFrameMk id="8" creationId="{D0F5A9ED-CBF9-46C8-523D-B5153C001ACC}"/>
          </ac:graphicFrameMkLst>
        </pc:graphicFrameChg>
        <pc:graphicFrameChg chg="del modGraphic">
          <ac:chgData name="Nathan Cook" userId="49b6733e7892a9b3" providerId="LiveId" clId="{E4E43ACE-A666-4657-8AAE-29E86E3E0EBF}" dt="2022-10-05T05:01:13.245" v="5071" actId="478"/>
          <ac:graphicFrameMkLst>
            <pc:docMk/>
            <pc:sldMk cId="1949809201" sldId="270"/>
            <ac:graphicFrameMk id="9" creationId="{74862FF3-01CC-83AF-8254-0BF3E4902542}"/>
          </ac:graphicFrameMkLst>
        </pc:graphicFrameChg>
        <pc:graphicFrameChg chg="add mod">
          <ac:chgData name="Nathan Cook" userId="49b6733e7892a9b3" providerId="LiveId" clId="{E4E43ACE-A666-4657-8AAE-29E86E3E0EBF}" dt="2022-10-05T05:01:13.604" v="5072"/>
          <ac:graphicFrameMkLst>
            <pc:docMk/>
            <pc:sldMk cId="1949809201" sldId="270"/>
            <ac:graphicFrameMk id="22" creationId="{294DA9D8-74C9-4CCB-EF7A-D67935B61B4B}"/>
          </ac:graphicFrameMkLst>
        </pc:graphicFrameChg>
        <pc:graphicFrameChg chg="add mod">
          <ac:chgData name="Nathan Cook" userId="49b6733e7892a9b3" providerId="LiveId" clId="{E4E43ACE-A666-4657-8AAE-29E86E3E0EBF}" dt="2022-10-05T05:01:13.604" v="5072"/>
          <ac:graphicFrameMkLst>
            <pc:docMk/>
            <pc:sldMk cId="1949809201" sldId="270"/>
            <ac:graphicFrameMk id="23" creationId="{8138BEBD-DC07-4057-4D38-ED2A80AFC6A4}"/>
          </ac:graphicFrameMkLst>
        </pc:graphicFrameChg>
        <pc:picChg chg="del">
          <ac:chgData name="Nathan Cook" userId="49b6733e7892a9b3" providerId="LiveId" clId="{E4E43ACE-A666-4657-8AAE-29E86E3E0EBF}" dt="2022-10-03T20:37:48.712" v="4965" actId="478"/>
          <ac:picMkLst>
            <pc:docMk/>
            <pc:sldMk cId="1949809201" sldId="270"/>
            <ac:picMk id="22" creationId="{3357CAB0-72B7-D62B-40B5-1AB9A3A9838D}"/>
          </ac:picMkLst>
        </pc:picChg>
        <pc:picChg chg="del">
          <ac:chgData name="Nathan Cook" userId="49b6733e7892a9b3" providerId="LiveId" clId="{E4E43ACE-A666-4657-8AAE-29E86E3E0EBF}" dt="2022-10-03T20:37:48.712" v="4965" actId="478"/>
          <ac:picMkLst>
            <pc:docMk/>
            <pc:sldMk cId="1949809201" sldId="270"/>
            <ac:picMk id="24" creationId="{76D73DB3-6B34-6E99-8289-783B0404F3BF}"/>
          </ac:picMkLst>
        </pc:picChg>
        <pc:picChg chg="del">
          <ac:chgData name="Nathan Cook" userId="49b6733e7892a9b3" providerId="LiveId" clId="{E4E43ACE-A666-4657-8AAE-29E86E3E0EBF}" dt="2022-10-03T20:37:48.712" v="4965" actId="478"/>
          <ac:picMkLst>
            <pc:docMk/>
            <pc:sldMk cId="1949809201" sldId="270"/>
            <ac:picMk id="26" creationId="{6C4A4921-6878-41B1-67EC-986F8CD482BB}"/>
          </ac:picMkLst>
        </pc:picChg>
        <pc:picChg chg="add mod">
          <ac:chgData name="Nathan Cook" userId="49b6733e7892a9b3" providerId="LiveId" clId="{E4E43ACE-A666-4657-8AAE-29E86E3E0EBF}" dt="2022-10-03T03:47:36.697" v="4688"/>
          <ac:picMkLst>
            <pc:docMk/>
            <pc:sldMk cId="1949809201" sldId="270"/>
            <ac:picMk id="63" creationId="{66BD2DBA-3705-D745-026F-53EB7ACC61A9}"/>
          </ac:picMkLst>
        </pc:picChg>
        <pc:picChg chg="add mod">
          <ac:chgData name="Nathan Cook" userId="49b6733e7892a9b3" providerId="LiveId" clId="{E4E43ACE-A666-4657-8AAE-29E86E3E0EBF}" dt="2022-10-03T03:47:36.697" v="4688"/>
          <ac:picMkLst>
            <pc:docMk/>
            <pc:sldMk cId="1949809201" sldId="270"/>
            <ac:picMk id="64" creationId="{30A1DEEF-C985-6617-C99F-788F4694968C}"/>
          </ac:picMkLst>
        </pc:picChg>
        <pc:picChg chg="add mod">
          <ac:chgData name="Nathan Cook" userId="49b6733e7892a9b3" providerId="LiveId" clId="{E4E43ACE-A666-4657-8AAE-29E86E3E0EBF}" dt="2022-10-03T03:47:36.697" v="4688"/>
          <ac:picMkLst>
            <pc:docMk/>
            <pc:sldMk cId="1949809201" sldId="270"/>
            <ac:picMk id="65" creationId="{E388EB81-B2BE-18FD-2DAA-9E1620D0BF88}"/>
          </ac:picMkLst>
        </pc:picChg>
        <pc:picChg chg="add mod">
          <ac:chgData name="Nathan Cook" userId="49b6733e7892a9b3" providerId="LiveId" clId="{E4E43ACE-A666-4657-8AAE-29E86E3E0EBF}" dt="2022-10-03T03:47:36.697" v="4688"/>
          <ac:picMkLst>
            <pc:docMk/>
            <pc:sldMk cId="1949809201" sldId="270"/>
            <ac:picMk id="66" creationId="{77747605-72F0-076A-431D-177D2478D514}"/>
          </ac:picMkLst>
        </pc:picChg>
        <pc:picChg chg="mod">
          <ac:chgData name="Nathan Cook" userId="49b6733e7892a9b3" providerId="LiveId" clId="{E4E43ACE-A666-4657-8AAE-29E86E3E0EBF}" dt="2022-10-03T20:37:49.119" v="4966"/>
          <ac:picMkLst>
            <pc:docMk/>
            <pc:sldMk cId="1949809201" sldId="270"/>
            <ac:picMk id="82" creationId="{ADDA7361-8E4D-4837-CF43-0628D72AFC0A}"/>
          </ac:picMkLst>
        </pc:picChg>
        <pc:picChg chg="add mod">
          <ac:chgData name="Nathan Cook" userId="49b6733e7892a9b3" providerId="LiveId" clId="{E4E43ACE-A666-4657-8AAE-29E86E3E0EBF}" dt="2022-10-03T03:47:36.697" v="4688"/>
          <ac:picMkLst>
            <pc:docMk/>
            <pc:sldMk cId="1949809201" sldId="270"/>
            <ac:picMk id="84" creationId="{A0734F6B-ED39-3DA7-5C6C-DD8B58BB99AD}"/>
          </ac:picMkLst>
        </pc:picChg>
        <pc:picChg chg="add mod">
          <ac:chgData name="Nathan Cook" userId="49b6733e7892a9b3" providerId="LiveId" clId="{E4E43ACE-A666-4657-8AAE-29E86E3E0EBF}" dt="2022-10-03T03:47:36.697" v="4688"/>
          <ac:picMkLst>
            <pc:docMk/>
            <pc:sldMk cId="1949809201" sldId="270"/>
            <ac:picMk id="85" creationId="{E066B2D0-1276-A1AC-4CD3-92DCF6E5F401}"/>
          </ac:picMkLst>
        </pc:picChg>
        <pc:picChg chg="mod">
          <ac:chgData name="Nathan Cook" userId="49b6733e7892a9b3" providerId="LiveId" clId="{E4E43ACE-A666-4657-8AAE-29E86E3E0EBF}" dt="2022-10-03T20:37:49.119" v="4966"/>
          <ac:picMkLst>
            <pc:docMk/>
            <pc:sldMk cId="1949809201" sldId="270"/>
            <ac:picMk id="90" creationId="{40A4940A-1414-796D-A589-5A22478913A5}"/>
          </ac:picMkLst>
        </pc:picChg>
        <pc:picChg chg="mod">
          <ac:chgData name="Nathan Cook" userId="49b6733e7892a9b3" providerId="LiveId" clId="{E4E43ACE-A666-4657-8AAE-29E86E3E0EBF}" dt="2022-10-03T20:37:49.119" v="4966"/>
          <ac:picMkLst>
            <pc:docMk/>
            <pc:sldMk cId="1949809201" sldId="270"/>
            <ac:picMk id="93" creationId="{64F8239F-6F76-F8DD-D36C-3E2EA32902AD}"/>
          </ac:picMkLst>
        </pc:picChg>
      </pc:sldChg>
      <pc:sldChg chg="addSp delSp modSp add mod ord delAnim modAnim">
        <pc:chgData name="Nathan Cook" userId="49b6733e7892a9b3" providerId="LiveId" clId="{E4E43ACE-A666-4657-8AAE-29E86E3E0EBF}" dt="2022-10-05T05:01:18.611" v="5074"/>
        <pc:sldMkLst>
          <pc:docMk/>
          <pc:sldMk cId="3556280423" sldId="271"/>
        </pc:sldMkLst>
        <pc:spChg chg="del">
          <ac:chgData name="Nathan Cook" userId="49b6733e7892a9b3" providerId="LiveId" clId="{E4E43ACE-A666-4657-8AAE-29E86E3E0EBF}" dt="2022-10-05T05:01:18.327" v="5073" actId="478"/>
          <ac:spMkLst>
            <pc:docMk/>
            <pc:sldMk cId="3556280423" sldId="271"/>
            <ac:spMk id="17" creationId="{9E3BC870-F012-3247-30F7-5D0300143111}"/>
          </ac:spMkLst>
        </pc:spChg>
        <pc:spChg chg="del">
          <ac:chgData name="Nathan Cook" userId="49b6733e7892a9b3" providerId="LiveId" clId="{E4E43ACE-A666-4657-8AAE-29E86E3E0EBF}" dt="2022-10-05T05:01:18.327" v="5073" actId="478"/>
          <ac:spMkLst>
            <pc:docMk/>
            <pc:sldMk cId="3556280423" sldId="271"/>
            <ac:spMk id="18" creationId="{37074B55-9987-A82E-1C20-01CDEDCB1824}"/>
          </ac:spMkLst>
        </pc:spChg>
        <pc:spChg chg="del">
          <ac:chgData name="Nathan Cook" userId="49b6733e7892a9b3" providerId="LiveId" clId="{E4E43ACE-A666-4657-8AAE-29E86E3E0EBF}" dt="2022-10-03T20:37:57.722" v="4967" actId="478"/>
          <ac:spMkLst>
            <pc:docMk/>
            <pc:sldMk cId="3556280423" sldId="271"/>
            <ac:spMk id="23" creationId="{B7C2775B-5B11-9382-6AB2-428C11F41FB3}"/>
          </ac:spMkLst>
        </pc:spChg>
        <pc:spChg chg="add mod">
          <ac:chgData name="Nathan Cook" userId="49b6733e7892a9b3" providerId="LiveId" clId="{E4E43ACE-A666-4657-8AAE-29E86E3E0EBF}" dt="2022-10-05T05:01:18.611" v="5074"/>
          <ac:spMkLst>
            <pc:docMk/>
            <pc:sldMk cId="3556280423" sldId="271"/>
            <ac:spMk id="24" creationId="{8C8DD112-F36B-91A1-95CB-5F34C53A918E}"/>
          </ac:spMkLst>
        </pc:spChg>
        <pc:spChg chg="add mod">
          <ac:chgData name="Nathan Cook" userId="49b6733e7892a9b3" providerId="LiveId" clId="{E4E43ACE-A666-4657-8AAE-29E86E3E0EBF}" dt="2022-10-05T05:01:18.611" v="5074"/>
          <ac:spMkLst>
            <pc:docMk/>
            <pc:sldMk cId="3556280423" sldId="271"/>
            <ac:spMk id="25" creationId="{26960EC3-6366-E770-7195-A8F9E82CF02B}"/>
          </ac:spMkLst>
        </pc:spChg>
        <pc:spChg chg="del">
          <ac:chgData name="Nathan Cook" userId="49b6733e7892a9b3" providerId="LiveId" clId="{E4E43ACE-A666-4657-8AAE-29E86E3E0EBF}" dt="2022-10-03T20:37:57.722" v="4967" actId="478"/>
          <ac:spMkLst>
            <pc:docMk/>
            <pc:sldMk cId="3556280423" sldId="271"/>
            <ac:spMk id="25" creationId="{9F4341A1-D72B-06B5-269C-512373EF99A8}"/>
          </ac:spMkLst>
        </pc:spChg>
        <pc:spChg chg="del">
          <ac:chgData name="Nathan Cook" userId="49b6733e7892a9b3" providerId="LiveId" clId="{E4E43ACE-A666-4657-8AAE-29E86E3E0EBF}" dt="2022-10-03T20:37:57.722" v="4967" actId="478"/>
          <ac:spMkLst>
            <pc:docMk/>
            <pc:sldMk cId="3556280423" sldId="271"/>
            <ac:spMk id="27" creationId="{43721929-1F6B-F9A2-560C-64778FDBBBF8}"/>
          </ac:spMkLst>
        </pc:spChg>
        <pc:spChg chg="del">
          <ac:chgData name="Nathan Cook" userId="49b6733e7892a9b3" providerId="LiveId" clId="{E4E43ACE-A666-4657-8AAE-29E86E3E0EBF}" dt="2022-10-03T20:13:48.121" v="4809" actId="478"/>
          <ac:spMkLst>
            <pc:docMk/>
            <pc:sldMk cId="3556280423" sldId="271"/>
            <ac:spMk id="70" creationId="{F0107FB3-7FF9-683D-D5C8-1C6273ED4A8E}"/>
          </ac:spMkLst>
        </pc:spChg>
        <pc:spChg chg="del">
          <ac:chgData name="Nathan Cook" userId="49b6733e7892a9b3" providerId="LiveId" clId="{E4E43ACE-A666-4657-8AAE-29E86E3E0EBF}" dt="2022-10-03T20:13:48.121" v="4809" actId="478"/>
          <ac:spMkLst>
            <pc:docMk/>
            <pc:sldMk cId="3556280423" sldId="271"/>
            <ac:spMk id="72" creationId="{D8F3909D-2E6F-10D7-DB33-5C52A3D81DA4}"/>
          </ac:spMkLst>
        </pc:spChg>
        <pc:spChg chg="del">
          <ac:chgData name="Nathan Cook" userId="49b6733e7892a9b3" providerId="LiveId" clId="{E4E43ACE-A666-4657-8AAE-29E86E3E0EBF}" dt="2022-10-03T20:13:48.121" v="4809" actId="478"/>
          <ac:spMkLst>
            <pc:docMk/>
            <pc:sldMk cId="3556280423" sldId="271"/>
            <ac:spMk id="73" creationId="{14F43BE0-3396-4413-1C13-BE94BF186790}"/>
          </ac:spMkLst>
        </pc:spChg>
        <pc:spChg chg="del">
          <ac:chgData name="Nathan Cook" userId="49b6733e7892a9b3" providerId="LiveId" clId="{E4E43ACE-A666-4657-8AAE-29E86E3E0EBF}" dt="2022-10-03T20:13:48.121" v="4809" actId="478"/>
          <ac:spMkLst>
            <pc:docMk/>
            <pc:sldMk cId="3556280423" sldId="271"/>
            <ac:spMk id="74" creationId="{A38CC47D-2670-FEEC-DB5C-463606C3EC34}"/>
          </ac:spMkLst>
        </pc:spChg>
        <pc:spChg chg="del">
          <ac:chgData name="Nathan Cook" userId="49b6733e7892a9b3" providerId="LiveId" clId="{E4E43ACE-A666-4657-8AAE-29E86E3E0EBF}" dt="2022-10-03T20:13:48.121" v="4809" actId="478"/>
          <ac:spMkLst>
            <pc:docMk/>
            <pc:sldMk cId="3556280423" sldId="271"/>
            <ac:spMk id="75" creationId="{CD286BEB-3C11-E784-544F-C63889F4A869}"/>
          </ac:spMkLst>
        </pc:spChg>
        <pc:spChg chg="del">
          <ac:chgData name="Nathan Cook" userId="49b6733e7892a9b3" providerId="LiveId" clId="{E4E43ACE-A666-4657-8AAE-29E86E3E0EBF}" dt="2022-10-03T20:13:48.121" v="4809" actId="478"/>
          <ac:spMkLst>
            <pc:docMk/>
            <pc:sldMk cId="3556280423" sldId="271"/>
            <ac:spMk id="76" creationId="{93F4C8F2-D474-99FF-7F0C-A968F0A9754A}"/>
          </ac:spMkLst>
        </pc:spChg>
        <pc:spChg chg="del">
          <ac:chgData name="Nathan Cook" userId="49b6733e7892a9b3" providerId="LiveId" clId="{E4E43ACE-A666-4657-8AAE-29E86E3E0EBF}" dt="2022-10-03T20:13:48.121" v="4809" actId="478"/>
          <ac:spMkLst>
            <pc:docMk/>
            <pc:sldMk cId="3556280423" sldId="271"/>
            <ac:spMk id="77" creationId="{78AA3843-3AAF-77ED-0DFC-9DFF8280A8AB}"/>
          </ac:spMkLst>
        </pc:spChg>
        <pc:spChg chg="del">
          <ac:chgData name="Nathan Cook" userId="49b6733e7892a9b3" providerId="LiveId" clId="{E4E43ACE-A666-4657-8AAE-29E86E3E0EBF}" dt="2022-10-03T20:13:48.121" v="4809" actId="478"/>
          <ac:spMkLst>
            <pc:docMk/>
            <pc:sldMk cId="3556280423" sldId="271"/>
            <ac:spMk id="78" creationId="{47E634AA-382A-037C-2366-15A70C9F93D4}"/>
          </ac:spMkLst>
        </pc:spChg>
        <pc:spChg chg="del">
          <ac:chgData name="Nathan Cook" userId="49b6733e7892a9b3" providerId="LiveId" clId="{E4E43ACE-A666-4657-8AAE-29E86E3E0EBF}" dt="2022-10-03T20:13:48.121" v="4809" actId="478"/>
          <ac:spMkLst>
            <pc:docMk/>
            <pc:sldMk cId="3556280423" sldId="271"/>
            <ac:spMk id="79" creationId="{716DA16F-7142-CAAA-88BD-89F13E01835A}"/>
          </ac:spMkLst>
        </pc:spChg>
        <pc:spChg chg="del">
          <ac:chgData name="Nathan Cook" userId="49b6733e7892a9b3" providerId="LiveId" clId="{E4E43ACE-A666-4657-8AAE-29E86E3E0EBF}" dt="2022-10-03T20:13:48.121" v="4809" actId="478"/>
          <ac:spMkLst>
            <pc:docMk/>
            <pc:sldMk cId="3556280423" sldId="271"/>
            <ac:spMk id="80" creationId="{EC582B98-E937-EE49-EA22-846B64A05E24}"/>
          </ac:spMkLst>
        </pc:spChg>
        <pc:spChg chg="add mod">
          <ac:chgData name="Nathan Cook" userId="49b6733e7892a9b3" providerId="LiveId" clId="{E4E43ACE-A666-4657-8AAE-29E86E3E0EBF}" dt="2022-10-03T20:13:42.690" v="4808"/>
          <ac:spMkLst>
            <pc:docMk/>
            <pc:sldMk cId="3556280423" sldId="271"/>
            <ac:spMk id="81" creationId="{DCB674F8-D0DB-2D64-32E2-E7624C1B6A4B}"/>
          </ac:spMkLst>
        </pc:spChg>
        <pc:spChg chg="add mod">
          <ac:chgData name="Nathan Cook" userId="49b6733e7892a9b3" providerId="LiveId" clId="{E4E43ACE-A666-4657-8AAE-29E86E3E0EBF}" dt="2022-10-03T20:13:42.690" v="4808"/>
          <ac:spMkLst>
            <pc:docMk/>
            <pc:sldMk cId="3556280423" sldId="271"/>
            <ac:spMk id="82" creationId="{DCBCEDCD-F458-FBDF-0B3C-6EAB0395677D}"/>
          </ac:spMkLst>
        </pc:spChg>
        <pc:spChg chg="add mod">
          <ac:chgData name="Nathan Cook" userId="49b6733e7892a9b3" providerId="LiveId" clId="{E4E43ACE-A666-4657-8AAE-29E86E3E0EBF}" dt="2022-10-03T20:13:42.690" v="4808"/>
          <ac:spMkLst>
            <pc:docMk/>
            <pc:sldMk cId="3556280423" sldId="271"/>
            <ac:spMk id="88" creationId="{5CD58E5B-288F-DAEC-9172-967D3AE7858B}"/>
          </ac:spMkLst>
        </pc:spChg>
        <pc:spChg chg="add mod">
          <ac:chgData name="Nathan Cook" userId="49b6733e7892a9b3" providerId="LiveId" clId="{E4E43ACE-A666-4657-8AAE-29E86E3E0EBF}" dt="2022-10-03T20:13:42.690" v="4808"/>
          <ac:spMkLst>
            <pc:docMk/>
            <pc:sldMk cId="3556280423" sldId="271"/>
            <ac:spMk id="89" creationId="{147A3E2B-062A-7A56-3CAC-8E61587D16BF}"/>
          </ac:spMkLst>
        </pc:spChg>
        <pc:spChg chg="add mod">
          <ac:chgData name="Nathan Cook" userId="49b6733e7892a9b3" providerId="LiveId" clId="{E4E43ACE-A666-4657-8AAE-29E86E3E0EBF}" dt="2022-10-03T20:13:42.690" v="4808"/>
          <ac:spMkLst>
            <pc:docMk/>
            <pc:sldMk cId="3556280423" sldId="271"/>
            <ac:spMk id="90" creationId="{EE8DBB6A-BB6A-6D85-31C0-3BA152F2E2C0}"/>
          </ac:spMkLst>
        </pc:spChg>
        <pc:spChg chg="add mod">
          <ac:chgData name="Nathan Cook" userId="49b6733e7892a9b3" providerId="LiveId" clId="{E4E43ACE-A666-4657-8AAE-29E86E3E0EBF}" dt="2022-10-03T20:13:42.690" v="4808"/>
          <ac:spMkLst>
            <pc:docMk/>
            <pc:sldMk cId="3556280423" sldId="271"/>
            <ac:spMk id="91" creationId="{CD7283BB-F8DA-6D98-39B0-ABCB3FD84B59}"/>
          </ac:spMkLst>
        </pc:spChg>
        <pc:spChg chg="add mod">
          <ac:chgData name="Nathan Cook" userId="49b6733e7892a9b3" providerId="LiveId" clId="{E4E43ACE-A666-4657-8AAE-29E86E3E0EBF}" dt="2022-10-03T20:13:42.690" v="4808"/>
          <ac:spMkLst>
            <pc:docMk/>
            <pc:sldMk cId="3556280423" sldId="271"/>
            <ac:spMk id="92" creationId="{56FF453C-1965-AECC-612C-2A45ECB83125}"/>
          </ac:spMkLst>
        </pc:spChg>
        <pc:spChg chg="add mod">
          <ac:chgData name="Nathan Cook" userId="49b6733e7892a9b3" providerId="LiveId" clId="{E4E43ACE-A666-4657-8AAE-29E86E3E0EBF}" dt="2022-10-03T20:13:42.690" v="4808"/>
          <ac:spMkLst>
            <pc:docMk/>
            <pc:sldMk cId="3556280423" sldId="271"/>
            <ac:spMk id="93" creationId="{336DF15C-AFDD-B017-2B70-C181967742BB}"/>
          </ac:spMkLst>
        </pc:spChg>
        <pc:spChg chg="add mod">
          <ac:chgData name="Nathan Cook" userId="49b6733e7892a9b3" providerId="LiveId" clId="{E4E43ACE-A666-4657-8AAE-29E86E3E0EBF}" dt="2022-10-03T20:13:42.690" v="4808"/>
          <ac:spMkLst>
            <pc:docMk/>
            <pc:sldMk cId="3556280423" sldId="271"/>
            <ac:spMk id="94" creationId="{F70BE681-E626-A79F-A88F-A11E988141A9}"/>
          </ac:spMkLst>
        </pc:spChg>
        <pc:spChg chg="add mod">
          <ac:chgData name="Nathan Cook" userId="49b6733e7892a9b3" providerId="LiveId" clId="{E4E43ACE-A666-4657-8AAE-29E86E3E0EBF}" dt="2022-10-03T20:13:42.690" v="4808"/>
          <ac:spMkLst>
            <pc:docMk/>
            <pc:sldMk cId="3556280423" sldId="271"/>
            <ac:spMk id="95" creationId="{37319F0A-5879-5832-C08B-AC7B513B4C18}"/>
          </ac:spMkLst>
        </pc:spChg>
        <pc:spChg chg="add mod">
          <ac:chgData name="Nathan Cook" userId="49b6733e7892a9b3" providerId="LiveId" clId="{E4E43ACE-A666-4657-8AAE-29E86E3E0EBF}" dt="2022-10-03T20:17:51.527" v="4820" actId="1076"/>
          <ac:spMkLst>
            <pc:docMk/>
            <pc:sldMk cId="3556280423" sldId="271"/>
            <ac:spMk id="96" creationId="{EE68B3B7-1A18-599F-5232-B22AE4C44686}"/>
          </ac:spMkLst>
        </pc:spChg>
        <pc:spChg chg="add mod">
          <ac:chgData name="Nathan Cook" userId="49b6733e7892a9b3" providerId="LiveId" clId="{E4E43ACE-A666-4657-8AAE-29E86E3E0EBF}" dt="2022-10-03T20:24:04.175" v="4887" actId="1076"/>
          <ac:spMkLst>
            <pc:docMk/>
            <pc:sldMk cId="3556280423" sldId="271"/>
            <ac:spMk id="97" creationId="{7241F2BF-05A9-4BE0-B789-0F0F86087EBB}"/>
          </ac:spMkLst>
        </pc:spChg>
        <pc:spChg chg="add mod">
          <ac:chgData name="Nathan Cook" userId="49b6733e7892a9b3" providerId="LiveId" clId="{E4E43ACE-A666-4657-8AAE-29E86E3E0EBF}" dt="2022-10-03T20:18:39.147" v="4826" actId="1076"/>
          <ac:spMkLst>
            <pc:docMk/>
            <pc:sldMk cId="3556280423" sldId="271"/>
            <ac:spMk id="98" creationId="{99BFED77-B607-253A-6814-A454014DCE5E}"/>
          </ac:spMkLst>
        </pc:spChg>
        <pc:spChg chg="add mod">
          <ac:chgData name="Nathan Cook" userId="49b6733e7892a9b3" providerId="LiveId" clId="{E4E43ACE-A666-4657-8AAE-29E86E3E0EBF}" dt="2022-10-03T20:24:41.459" v="4888" actId="1076"/>
          <ac:spMkLst>
            <pc:docMk/>
            <pc:sldMk cId="3556280423" sldId="271"/>
            <ac:spMk id="99" creationId="{7D26D248-1AF7-D28E-3EB9-A850816EA721}"/>
          </ac:spMkLst>
        </pc:spChg>
        <pc:spChg chg="add mod">
          <ac:chgData name="Nathan Cook" userId="49b6733e7892a9b3" providerId="LiveId" clId="{E4E43ACE-A666-4657-8AAE-29E86E3E0EBF}" dt="2022-10-03T20:24:52.057" v="4890" actId="1076"/>
          <ac:spMkLst>
            <pc:docMk/>
            <pc:sldMk cId="3556280423" sldId="271"/>
            <ac:spMk id="100" creationId="{F8ABDDF1-6EEF-9E77-4B82-59CDABB81FB5}"/>
          </ac:spMkLst>
        </pc:spChg>
        <pc:spChg chg="add mod">
          <ac:chgData name="Nathan Cook" userId="49b6733e7892a9b3" providerId="LiveId" clId="{E4E43ACE-A666-4657-8AAE-29E86E3E0EBF}" dt="2022-10-03T20:16:33.801" v="4815" actId="1076"/>
          <ac:spMkLst>
            <pc:docMk/>
            <pc:sldMk cId="3556280423" sldId="271"/>
            <ac:spMk id="101" creationId="{21EFF5B2-1987-439E-8178-29A4A9151815}"/>
          </ac:spMkLst>
        </pc:spChg>
        <pc:spChg chg="add mod">
          <ac:chgData name="Nathan Cook" userId="49b6733e7892a9b3" providerId="LiveId" clId="{E4E43ACE-A666-4657-8AAE-29E86E3E0EBF}" dt="2022-10-03T20:24:47.124" v="4889" actId="1076"/>
          <ac:spMkLst>
            <pc:docMk/>
            <pc:sldMk cId="3556280423" sldId="271"/>
            <ac:spMk id="102" creationId="{99C3083C-52B4-3F9E-C1AC-3725AC4BDD52}"/>
          </ac:spMkLst>
        </pc:spChg>
        <pc:spChg chg="mod">
          <ac:chgData name="Nathan Cook" userId="49b6733e7892a9b3" providerId="LiveId" clId="{E4E43ACE-A666-4657-8AAE-29E86E3E0EBF}" dt="2022-10-03T20:37:58.168" v="4968"/>
          <ac:spMkLst>
            <pc:docMk/>
            <pc:sldMk cId="3556280423" sldId="271"/>
            <ac:spMk id="105" creationId="{6F64D033-F037-89CB-EDE0-608FA3E05AA1}"/>
          </ac:spMkLst>
        </pc:spChg>
        <pc:spChg chg="mod">
          <ac:chgData name="Nathan Cook" userId="49b6733e7892a9b3" providerId="LiveId" clId="{E4E43ACE-A666-4657-8AAE-29E86E3E0EBF}" dt="2022-10-03T20:37:58.168" v="4968"/>
          <ac:spMkLst>
            <pc:docMk/>
            <pc:sldMk cId="3556280423" sldId="271"/>
            <ac:spMk id="108" creationId="{3BA86C03-2F78-CAA7-F0BE-A32817BB58B9}"/>
          </ac:spMkLst>
        </pc:spChg>
        <pc:spChg chg="mod">
          <ac:chgData name="Nathan Cook" userId="49b6733e7892a9b3" providerId="LiveId" clId="{E4E43ACE-A666-4657-8AAE-29E86E3E0EBF}" dt="2022-10-03T20:37:58.168" v="4968"/>
          <ac:spMkLst>
            <pc:docMk/>
            <pc:sldMk cId="3556280423" sldId="271"/>
            <ac:spMk id="111" creationId="{1D8F6875-6BEF-EEBF-3FC5-5283A0025F8C}"/>
          </ac:spMkLst>
        </pc:spChg>
        <pc:grpChg chg="add mod">
          <ac:chgData name="Nathan Cook" userId="49b6733e7892a9b3" providerId="LiveId" clId="{E4E43ACE-A666-4657-8AAE-29E86E3E0EBF}" dt="2022-10-03T20:37:58.168" v="4968"/>
          <ac:grpSpMkLst>
            <pc:docMk/>
            <pc:sldMk cId="3556280423" sldId="271"/>
            <ac:grpSpMk id="103" creationId="{D22B52A8-8AFF-D568-007A-CFB0DDDC28C1}"/>
          </ac:grpSpMkLst>
        </pc:grpChg>
        <pc:grpChg chg="add mod">
          <ac:chgData name="Nathan Cook" userId="49b6733e7892a9b3" providerId="LiveId" clId="{E4E43ACE-A666-4657-8AAE-29E86E3E0EBF}" dt="2022-10-03T20:37:58.168" v="4968"/>
          <ac:grpSpMkLst>
            <pc:docMk/>
            <pc:sldMk cId="3556280423" sldId="271"/>
            <ac:grpSpMk id="106" creationId="{CA843B08-5E37-F9D4-3649-1D3E2F729AB6}"/>
          </ac:grpSpMkLst>
        </pc:grpChg>
        <pc:grpChg chg="add mod">
          <ac:chgData name="Nathan Cook" userId="49b6733e7892a9b3" providerId="LiveId" clId="{E4E43ACE-A666-4657-8AAE-29E86E3E0EBF}" dt="2022-10-03T20:37:58.168" v="4968"/>
          <ac:grpSpMkLst>
            <pc:docMk/>
            <pc:sldMk cId="3556280423" sldId="271"/>
            <ac:grpSpMk id="109" creationId="{2181F3A9-A79F-7ECB-4B71-E99F9FFDDBCB}"/>
          </ac:grpSpMkLst>
        </pc:grpChg>
        <pc:graphicFrameChg chg="del modGraphic">
          <ac:chgData name="Nathan Cook" userId="49b6733e7892a9b3" providerId="LiveId" clId="{E4E43ACE-A666-4657-8AAE-29E86E3E0EBF}" dt="2022-10-05T05:01:18.327" v="5073" actId="478"/>
          <ac:graphicFrameMkLst>
            <pc:docMk/>
            <pc:sldMk cId="3556280423" sldId="271"/>
            <ac:graphicFrameMk id="8" creationId="{D0F5A9ED-CBF9-46C8-523D-B5153C001ACC}"/>
          </ac:graphicFrameMkLst>
        </pc:graphicFrameChg>
        <pc:graphicFrameChg chg="del modGraphic">
          <ac:chgData name="Nathan Cook" userId="49b6733e7892a9b3" providerId="LiveId" clId="{E4E43ACE-A666-4657-8AAE-29E86E3E0EBF}" dt="2022-10-05T05:01:18.327" v="5073" actId="478"/>
          <ac:graphicFrameMkLst>
            <pc:docMk/>
            <pc:sldMk cId="3556280423" sldId="271"/>
            <ac:graphicFrameMk id="9" creationId="{74862FF3-01CC-83AF-8254-0BF3E4902542}"/>
          </ac:graphicFrameMkLst>
        </pc:graphicFrameChg>
        <pc:graphicFrameChg chg="add mod">
          <ac:chgData name="Nathan Cook" userId="49b6733e7892a9b3" providerId="LiveId" clId="{E4E43ACE-A666-4657-8AAE-29E86E3E0EBF}" dt="2022-10-05T05:01:18.611" v="5074"/>
          <ac:graphicFrameMkLst>
            <pc:docMk/>
            <pc:sldMk cId="3556280423" sldId="271"/>
            <ac:graphicFrameMk id="22" creationId="{9E07BF6D-D856-F14E-59E2-B97552EFC0F6}"/>
          </ac:graphicFrameMkLst>
        </pc:graphicFrameChg>
        <pc:graphicFrameChg chg="add mod">
          <ac:chgData name="Nathan Cook" userId="49b6733e7892a9b3" providerId="LiveId" clId="{E4E43ACE-A666-4657-8AAE-29E86E3E0EBF}" dt="2022-10-05T05:01:18.611" v="5074"/>
          <ac:graphicFrameMkLst>
            <pc:docMk/>
            <pc:sldMk cId="3556280423" sldId="271"/>
            <ac:graphicFrameMk id="23" creationId="{8EB3A828-966F-631F-4366-0BDC94800918}"/>
          </ac:graphicFrameMkLst>
        </pc:graphicFrameChg>
        <pc:picChg chg="del">
          <ac:chgData name="Nathan Cook" userId="49b6733e7892a9b3" providerId="LiveId" clId="{E4E43ACE-A666-4657-8AAE-29E86E3E0EBF}" dt="2022-10-03T20:37:57.722" v="4967" actId="478"/>
          <ac:picMkLst>
            <pc:docMk/>
            <pc:sldMk cId="3556280423" sldId="271"/>
            <ac:picMk id="22" creationId="{3357CAB0-72B7-D62B-40B5-1AB9A3A9838D}"/>
          </ac:picMkLst>
        </pc:picChg>
        <pc:picChg chg="del">
          <ac:chgData name="Nathan Cook" userId="49b6733e7892a9b3" providerId="LiveId" clId="{E4E43ACE-A666-4657-8AAE-29E86E3E0EBF}" dt="2022-10-03T20:37:57.722" v="4967" actId="478"/>
          <ac:picMkLst>
            <pc:docMk/>
            <pc:sldMk cId="3556280423" sldId="271"/>
            <ac:picMk id="24" creationId="{76D73DB3-6B34-6E99-8289-783B0404F3BF}"/>
          </ac:picMkLst>
        </pc:picChg>
        <pc:picChg chg="del">
          <ac:chgData name="Nathan Cook" userId="49b6733e7892a9b3" providerId="LiveId" clId="{E4E43ACE-A666-4657-8AAE-29E86E3E0EBF}" dt="2022-10-03T20:37:57.722" v="4967" actId="478"/>
          <ac:picMkLst>
            <pc:docMk/>
            <pc:sldMk cId="3556280423" sldId="271"/>
            <ac:picMk id="26" creationId="{6C4A4921-6878-41B1-67EC-986F8CD482BB}"/>
          </ac:picMkLst>
        </pc:picChg>
        <pc:picChg chg="mod">
          <ac:chgData name="Nathan Cook" userId="49b6733e7892a9b3" providerId="LiveId" clId="{E4E43ACE-A666-4657-8AAE-29E86E3E0EBF}" dt="2022-10-03T20:37:58.168" v="4968"/>
          <ac:picMkLst>
            <pc:docMk/>
            <pc:sldMk cId="3556280423" sldId="271"/>
            <ac:picMk id="104" creationId="{95769496-74AE-FE06-86A8-69EE8A4FC16C}"/>
          </ac:picMkLst>
        </pc:picChg>
        <pc:picChg chg="mod">
          <ac:chgData name="Nathan Cook" userId="49b6733e7892a9b3" providerId="LiveId" clId="{E4E43ACE-A666-4657-8AAE-29E86E3E0EBF}" dt="2022-10-03T20:37:58.168" v="4968"/>
          <ac:picMkLst>
            <pc:docMk/>
            <pc:sldMk cId="3556280423" sldId="271"/>
            <ac:picMk id="107" creationId="{CB9F36EE-6049-93C5-BEAE-51B275D1B242}"/>
          </ac:picMkLst>
        </pc:picChg>
        <pc:picChg chg="mod">
          <ac:chgData name="Nathan Cook" userId="49b6733e7892a9b3" providerId="LiveId" clId="{E4E43ACE-A666-4657-8AAE-29E86E3E0EBF}" dt="2022-10-03T20:37:58.168" v="4968"/>
          <ac:picMkLst>
            <pc:docMk/>
            <pc:sldMk cId="3556280423" sldId="271"/>
            <ac:picMk id="110" creationId="{72597696-919A-903A-DD09-1F3EF7A04C44}"/>
          </ac:picMkLst>
        </pc:picChg>
      </pc:sldChg>
      <pc:sldChg chg="addSp delSp modSp add mod modTransition">
        <pc:chgData name="Nathan Cook" userId="49b6733e7892a9b3" providerId="LiveId" clId="{E4E43ACE-A666-4657-8AAE-29E86E3E0EBF}" dt="2022-10-05T05:01:24.987" v="5076"/>
        <pc:sldMkLst>
          <pc:docMk/>
          <pc:sldMk cId="2778363830" sldId="272"/>
        </pc:sldMkLst>
        <pc:spChg chg="mod">
          <ac:chgData name="Nathan Cook" userId="49b6733e7892a9b3" providerId="LiveId" clId="{E4E43ACE-A666-4657-8AAE-29E86E3E0EBF}" dt="2022-10-03T20:38:04.505" v="4970"/>
          <ac:spMkLst>
            <pc:docMk/>
            <pc:sldMk cId="2778363830" sldId="272"/>
            <ac:spMk id="4" creationId="{3D36EEC4-B444-3823-F7C0-768C29DBFB39}"/>
          </ac:spMkLst>
        </pc:spChg>
        <pc:spChg chg="mod">
          <ac:chgData name="Nathan Cook" userId="49b6733e7892a9b3" providerId="LiveId" clId="{E4E43ACE-A666-4657-8AAE-29E86E3E0EBF}" dt="2022-10-03T20:38:04.505" v="4970"/>
          <ac:spMkLst>
            <pc:docMk/>
            <pc:sldMk cId="2778363830" sldId="272"/>
            <ac:spMk id="11" creationId="{1E943929-0DB2-710F-DE30-78A66D264605}"/>
          </ac:spMkLst>
        </pc:spChg>
        <pc:spChg chg="del">
          <ac:chgData name="Nathan Cook" userId="49b6733e7892a9b3" providerId="LiveId" clId="{E4E43ACE-A666-4657-8AAE-29E86E3E0EBF}" dt="2022-10-05T05:01:24.675" v="5075" actId="478"/>
          <ac:spMkLst>
            <pc:docMk/>
            <pc:sldMk cId="2778363830" sldId="272"/>
            <ac:spMk id="29" creationId="{DBB219CE-D52A-542F-48C3-0F6F9A81270B}"/>
          </ac:spMkLst>
        </pc:spChg>
        <pc:spChg chg="del">
          <ac:chgData name="Nathan Cook" userId="49b6733e7892a9b3" providerId="LiveId" clId="{E4E43ACE-A666-4657-8AAE-29E86E3E0EBF}" dt="2022-10-05T05:01:24.675" v="5075" actId="478"/>
          <ac:spMkLst>
            <pc:docMk/>
            <pc:sldMk cId="2778363830" sldId="272"/>
            <ac:spMk id="31" creationId="{FF9DC436-6BF2-CF32-9C0F-547789F819AC}"/>
          </ac:spMkLst>
        </pc:spChg>
        <pc:spChg chg="mod">
          <ac:chgData name="Nathan Cook" userId="49b6733e7892a9b3" providerId="LiveId" clId="{E4E43ACE-A666-4657-8AAE-29E86E3E0EBF}" dt="2022-10-03T20:38:04.505" v="4970"/>
          <ac:spMkLst>
            <pc:docMk/>
            <pc:sldMk cId="2778363830" sldId="272"/>
            <ac:spMk id="37" creationId="{9F32400C-CEA0-3181-063D-678753C843B5}"/>
          </ac:spMkLst>
        </pc:spChg>
        <pc:spChg chg="add mod">
          <ac:chgData name="Nathan Cook" userId="49b6733e7892a9b3" providerId="LiveId" clId="{E4E43ACE-A666-4657-8AAE-29E86E3E0EBF}" dt="2022-10-05T05:01:24.987" v="5076"/>
          <ac:spMkLst>
            <pc:docMk/>
            <pc:sldMk cId="2778363830" sldId="272"/>
            <ac:spMk id="40" creationId="{1DC108EA-D00A-737B-5D62-80E34EC79306}"/>
          </ac:spMkLst>
        </pc:spChg>
        <pc:spChg chg="del">
          <ac:chgData name="Nathan Cook" userId="49b6733e7892a9b3" providerId="LiveId" clId="{E4E43ACE-A666-4657-8AAE-29E86E3E0EBF}" dt="2022-10-03T20:38:04.146" v="4969" actId="478"/>
          <ac:spMkLst>
            <pc:docMk/>
            <pc:sldMk cId="2778363830" sldId="272"/>
            <ac:spMk id="41" creationId="{9623D230-6252-710B-B9CC-7EB14158A9D4}"/>
          </ac:spMkLst>
        </pc:spChg>
        <pc:spChg chg="add mod">
          <ac:chgData name="Nathan Cook" userId="49b6733e7892a9b3" providerId="LiveId" clId="{E4E43ACE-A666-4657-8AAE-29E86E3E0EBF}" dt="2022-10-05T05:01:24.987" v="5076"/>
          <ac:spMkLst>
            <pc:docMk/>
            <pc:sldMk cId="2778363830" sldId="272"/>
            <ac:spMk id="41" creationId="{E48BDCF5-1941-D3CA-A4B0-16ECC859DAC1}"/>
          </ac:spMkLst>
        </pc:spChg>
        <pc:spChg chg="del">
          <ac:chgData name="Nathan Cook" userId="49b6733e7892a9b3" providerId="LiveId" clId="{E4E43ACE-A666-4657-8AAE-29E86E3E0EBF}" dt="2022-10-03T20:38:04.146" v="4969" actId="478"/>
          <ac:spMkLst>
            <pc:docMk/>
            <pc:sldMk cId="2778363830" sldId="272"/>
            <ac:spMk id="46" creationId="{D8DFC452-AB17-B1F2-0031-23FE0399757F}"/>
          </ac:spMkLst>
        </pc:spChg>
        <pc:spChg chg="del">
          <ac:chgData name="Nathan Cook" userId="49b6733e7892a9b3" providerId="LiveId" clId="{E4E43ACE-A666-4657-8AAE-29E86E3E0EBF}" dt="2022-10-03T20:38:04.146" v="4969" actId="478"/>
          <ac:spMkLst>
            <pc:docMk/>
            <pc:sldMk cId="2778363830" sldId="272"/>
            <ac:spMk id="57" creationId="{39FD064D-CEED-1D76-BB2A-3C8917027C20}"/>
          </ac:spMkLst>
        </pc:spChg>
        <pc:grpChg chg="add mod">
          <ac:chgData name="Nathan Cook" userId="49b6733e7892a9b3" providerId="LiveId" clId="{E4E43ACE-A666-4657-8AAE-29E86E3E0EBF}" dt="2022-10-03T20:38:04.505" v="4970"/>
          <ac:grpSpMkLst>
            <pc:docMk/>
            <pc:sldMk cId="2778363830" sldId="272"/>
            <ac:grpSpMk id="2" creationId="{C2CD1182-C432-47E4-E1C8-54748BE3F983}"/>
          </ac:grpSpMkLst>
        </pc:grpChg>
        <pc:grpChg chg="add mod">
          <ac:chgData name="Nathan Cook" userId="49b6733e7892a9b3" providerId="LiveId" clId="{E4E43ACE-A666-4657-8AAE-29E86E3E0EBF}" dt="2022-10-03T20:38:04.505" v="4970"/>
          <ac:grpSpMkLst>
            <pc:docMk/>
            <pc:sldMk cId="2778363830" sldId="272"/>
            <ac:grpSpMk id="5" creationId="{1E9089BE-73C1-A48B-B095-BA573794C3F1}"/>
          </ac:grpSpMkLst>
        </pc:grpChg>
        <pc:grpChg chg="add mod">
          <ac:chgData name="Nathan Cook" userId="49b6733e7892a9b3" providerId="LiveId" clId="{E4E43ACE-A666-4657-8AAE-29E86E3E0EBF}" dt="2022-10-03T20:38:04.505" v="4970"/>
          <ac:grpSpMkLst>
            <pc:docMk/>
            <pc:sldMk cId="2778363830" sldId="272"/>
            <ac:grpSpMk id="16" creationId="{F558843B-097C-55CC-B752-77C0AE35A033}"/>
          </ac:grpSpMkLst>
        </pc:grpChg>
        <pc:graphicFrameChg chg="del modGraphic">
          <ac:chgData name="Nathan Cook" userId="49b6733e7892a9b3" providerId="LiveId" clId="{E4E43ACE-A666-4657-8AAE-29E86E3E0EBF}" dt="2022-10-05T05:01:24.675" v="5075" actId="478"/>
          <ac:graphicFrameMkLst>
            <pc:docMk/>
            <pc:sldMk cId="2778363830" sldId="272"/>
            <ac:graphicFrameMk id="30" creationId="{4A22F0EA-97C7-ED33-BA06-0233AD8B7480}"/>
          </ac:graphicFrameMkLst>
        </pc:graphicFrameChg>
        <pc:graphicFrameChg chg="del modGraphic">
          <ac:chgData name="Nathan Cook" userId="49b6733e7892a9b3" providerId="LiveId" clId="{E4E43ACE-A666-4657-8AAE-29E86E3E0EBF}" dt="2022-10-05T05:01:24.675" v="5075" actId="478"/>
          <ac:graphicFrameMkLst>
            <pc:docMk/>
            <pc:sldMk cId="2778363830" sldId="272"/>
            <ac:graphicFrameMk id="32" creationId="{5FE5F061-4A22-2196-05DD-0A98F7FB237F}"/>
          </ac:graphicFrameMkLst>
        </pc:graphicFrameChg>
        <pc:graphicFrameChg chg="add mod">
          <ac:chgData name="Nathan Cook" userId="49b6733e7892a9b3" providerId="LiveId" clId="{E4E43ACE-A666-4657-8AAE-29E86E3E0EBF}" dt="2022-10-05T05:01:24.987" v="5076"/>
          <ac:graphicFrameMkLst>
            <pc:docMk/>
            <pc:sldMk cId="2778363830" sldId="272"/>
            <ac:graphicFrameMk id="38" creationId="{028FE658-A813-7450-D8A4-DAFAACA598C1}"/>
          </ac:graphicFrameMkLst>
        </pc:graphicFrameChg>
        <pc:graphicFrameChg chg="add mod">
          <ac:chgData name="Nathan Cook" userId="49b6733e7892a9b3" providerId="LiveId" clId="{E4E43ACE-A666-4657-8AAE-29E86E3E0EBF}" dt="2022-10-05T05:01:24.987" v="5076"/>
          <ac:graphicFrameMkLst>
            <pc:docMk/>
            <pc:sldMk cId="2778363830" sldId="272"/>
            <ac:graphicFrameMk id="39" creationId="{41EFD1B6-7823-56C9-63AC-B6FF5B3459DF}"/>
          </ac:graphicFrameMkLst>
        </pc:graphicFrameChg>
        <pc:picChg chg="mod">
          <ac:chgData name="Nathan Cook" userId="49b6733e7892a9b3" providerId="LiveId" clId="{E4E43ACE-A666-4657-8AAE-29E86E3E0EBF}" dt="2022-10-03T20:38:04.505" v="4970"/>
          <ac:picMkLst>
            <pc:docMk/>
            <pc:sldMk cId="2778363830" sldId="272"/>
            <ac:picMk id="3" creationId="{F7D32352-91BE-9B49-2A32-C74D5439BDD6}"/>
          </ac:picMkLst>
        </pc:picChg>
        <pc:picChg chg="mod">
          <ac:chgData name="Nathan Cook" userId="49b6733e7892a9b3" providerId="LiveId" clId="{E4E43ACE-A666-4657-8AAE-29E86E3E0EBF}" dt="2022-10-03T20:38:04.505" v="4970"/>
          <ac:picMkLst>
            <pc:docMk/>
            <pc:sldMk cId="2778363830" sldId="272"/>
            <ac:picMk id="6" creationId="{145128A2-578C-892B-0FDA-7E0EA7948744}"/>
          </ac:picMkLst>
        </pc:picChg>
        <pc:picChg chg="mod">
          <ac:chgData name="Nathan Cook" userId="49b6733e7892a9b3" providerId="LiveId" clId="{E4E43ACE-A666-4657-8AAE-29E86E3E0EBF}" dt="2022-10-03T20:38:04.505" v="4970"/>
          <ac:picMkLst>
            <pc:docMk/>
            <pc:sldMk cId="2778363830" sldId="272"/>
            <ac:picMk id="20" creationId="{BB8164A3-E9B2-3E75-42B2-2A45E11A5C28}"/>
          </ac:picMkLst>
        </pc:picChg>
        <pc:picChg chg="del">
          <ac:chgData name="Nathan Cook" userId="49b6733e7892a9b3" providerId="LiveId" clId="{E4E43ACE-A666-4657-8AAE-29E86E3E0EBF}" dt="2022-10-03T20:38:04.146" v="4969" actId="478"/>
          <ac:picMkLst>
            <pc:docMk/>
            <pc:sldMk cId="2778363830" sldId="272"/>
            <ac:picMk id="40" creationId="{D7DE6F20-A8C1-CDBE-C5EA-87A81054B2F7}"/>
          </ac:picMkLst>
        </pc:picChg>
        <pc:picChg chg="del">
          <ac:chgData name="Nathan Cook" userId="49b6733e7892a9b3" providerId="LiveId" clId="{E4E43ACE-A666-4657-8AAE-29E86E3E0EBF}" dt="2022-10-03T20:38:04.146" v="4969" actId="478"/>
          <ac:picMkLst>
            <pc:docMk/>
            <pc:sldMk cId="2778363830" sldId="272"/>
            <ac:picMk id="43" creationId="{83C0E137-64CA-2C02-A26E-8F9CA59FCD65}"/>
          </ac:picMkLst>
        </pc:picChg>
        <pc:picChg chg="del">
          <ac:chgData name="Nathan Cook" userId="49b6733e7892a9b3" providerId="LiveId" clId="{E4E43ACE-A666-4657-8AAE-29E86E3E0EBF}" dt="2022-10-03T20:38:04.146" v="4969" actId="478"/>
          <ac:picMkLst>
            <pc:docMk/>
            <pc:sldMk cId="2778363830" sldId="272"/>
            <ac:picMk id="52" creationId="{03DCA732-AB11-B818-350C-7F65A265A891}"/>
          </ac:picMkLst>
        </pc:picChg>
      </pc:sldChg>
      <pc:sldMasterChg chg="modSp modSldLayout">
        <pc:chgData name="Nathan Cook" userId="49b6733e7892a9b3" providerId="LiveId" clId="{E4E43ACE-A666-4657-8AAE-29E86E3E0EBF}" dt="2022-10-03T01:48:00.735" v="3825"/>
        <pc:sldMasterMkLst>
          <pc:docMk/>
          <pc:sldMasterMk cId="2280895899" sldId="2147483672"/>
        </pc:sldMasterMkLst>
        <pc:spChg chg="mod">
          <ac:chgData name="Nathan Cook" userId="49b6733e7892a9b3" providerId="LiveId" clId="{E4E43ACE-A666-4657-8AAE-29E86E3E0EBF}" dt="2022-10-03T01:48:00.735" v="3825"/>
          <ac:spMkLst>
            <pc:docMk/>
            <pc:sldMasterMk cId="2280895899" sldId="2147483672"/>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ac:spMk id="4" creationId="{00000000-0000-0000-0000-000000000000}"/>
          </ac:spMkLst>
        </pc:spChg>
        <pc:spChg chg="mod">
          <ac:chgData name="Nathan Cook" userId="49b6733e7892a9b3" providerId="LiveId" clId="{E4E43ACE-A666-4657-8AAE-29E86E3E0EBF}" dt="2022-10-03T01:48:00.735" v="3825"/>
          <ac:spMkLst>
            <pc:docMk/>
            <pc:sldMasterMk cId="2280895899" sldId="2147483672"/>
            <ac:spMk id="5" creationId="{00000000-0000-0000-0000-000000000000}"/>
          </ac:spMkLst>
        </pc:spChg>
        <pc:spChg chg="mod">
          <ac:chgData name="Nathan Cook" userId="49b6733e7892a9b3" providerId="LiveId" clId="{E4E43ACE-A666-4657-8AAE-29E86E3E0EBF}" dt="2022-10-03T01:48:00.735" v="3825"/>
          <ac:spMkLst>
            <pc:docMk/>
            <pc:sldMasterMk cId="2280895899" sldId="2147483672"/>
            <ac:spMk id="6" creationId="{00000000-0000-0000-0000-000000000000}"/>
          </ac:spMkLst>
        </pc:spChg>
        <pc:sldLayoutChg chg="modSp">
          <pc:chgData name="Nathan Cook" userId="49b6733e7892a9b3" providerId="LiveId" clId="{E4E43ACE-A666-4657-8AAE-29E86E3E0EBF}" dt="2022-10-03T01:48:00.735" v="3825"/>
          <pc:sldLayoutMkLst>
            <pc:docMk/>
            <pc:sldMasterMk cId="2280895899" sldId="2147483672"/>
            <pc:sldLayoutMk cId="1344875928" sldId="2147483673"/>
          </pc:sldLayoutMkLst>
          <pc:spChg chg="mod">
            <ac:chgData name="Nathan Cook" userId="49b6733e7892a9b3" providerId="LiveId" clId="{E4E43ACE-A666-4657-8AAE-29E86E3E0EBF}" dt="2022-10-03T01:48:00.735" v="3825"/>
            <ac:spMkLst>
              <pc:docMk/>
              <pc:sldMasterMk cId="2280895899" sldId="2147483672"/>
              <pc:sldLayoutMk cId="1344875928" sldId="2147483673"/>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1344875928" sldId="2147483673"/>
              <ac:spMk id="3"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2553611310" sldId="2147483675"/>
          </pc:sldLayoutMkLst>
          <pc:spChg chg="mod">
            <ac:chgData name="Nathan Cook" userId="49b6733e7892a9b3" providerId="LiveId" clId="{E4E43ACE-A666-4657-8AAE-29E86E3E0EBF}" dt="2022-10-03T01:48:00.735" v="3825"/>
            <ac:spMkLst>
              <pc:docMk/>
              <pc:sldMasterMk cId="2280895899" sldId="2147483672"/>
              <pc:sldLayoutMk cId="2553611310" sldId="2147483675"/>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553611310" sldId="2147483675"/>
              <ac:spMk id="3"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3232290385" sldId="2147483676"/>
          </pc:sldLayoutMkLst>
          <pc:spChg chg="mod">
            <ac:chgData name="Nathan Cook" userId="49b6733e7892a9b3" providerId="LiveId" clId="{E4E43ACE-A666-4657-8AAE-29E86E3E0EBF}" dt="2022-10-03T01:48:00.735" v="3825"/>
            <ac:spMkLst>
              <pc:docMk/>
              <pc:sldMasterMk cId="2280895899" sldId="2147483672"/>
              <pc:sldLayoutMk cId="3232290385" sldId="2147483676"/>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3232290385" sldId="2147483676"/>
              <ac:spMk id="4"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2921473006" sldId="2147483677"/>
          </pc:sldLayoutMkLst>
          <pc:spChg chg="mod">
            <ac:chgData name="Nathan Cook" userId="49b6733e7892a9b3" providerId="LiveId" clId="{E4E43ACE-A666-4657-8AAE-29E86E3E0EBF}" dt="2022-10-03T01:48:00.735" v="3825"/>
            <ac:spMkLst>
              <pc:docMk/>
              <pc:sldMasterMk cId="2280895899" sldId="2147483672"/>
              <pc:sldLayoutMk cId="2921473006" sldId="2147483677"/>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4"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5"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921473006" sldId="2147483677"/>
              <ac:spMk id="6"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2720314341" sldId="2147483680"/>
          </pc:sldLayoutMkLst>
          <pc:spChg chg="mod">
            <ac:chgData name="Nathan Cook" userId="49b6733e7892a9b3" providerId="LiveId" clId="{E4E43ACE-A666-4657-8AAE-29E86E3E0EBF}" dt="2022-10-03T01:48:00.735" v="3825"/>
            <ac:spMkLst>
              <pc:docMk/>
              <pc:sldMasterMk cId="2280895899" sldId="2147483672"/>
              <pc:sldLayoutMk cId="2720314341" sldId="2147483680"/>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720314341" sldId="2147483680"/>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2720314341" sldId="2147483680"/>
              <ac:spMk id="4"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4065271401" sldId="2147483681"/>
          </pc:sldLayoutMkLst>
          <pc:spChg chg="mod">
            <ac:chgData name="Nathan Cook" userId="49b6733e7892a9b3" providerId="LiveId" clId="{E4E43ACE-A666-4657-8AAE-29E86E3E0EBF}" dt="2022-10-03T01:48:00.735" v="3825"/>
            <ac:spMkLst>
              <pc:docMk/>
              <pc:sldMasterMk cId="2280895899" sldId="2147483672"/>
              <pc:sldLayoutMk cId="4065271401" sldId="2147483681"/>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4065271401" sldId="2147483681"/>
              <ac:spMk id="3"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4065271401" sldId="2147483681"/>
              <ac:spMk id="4" creationId="{00000000-0000-0000-0000-000000000000}"/>
            </ac:spMkLst>
          </pc:spChg>
        </pc:sldLayoutChg>
        <pc:sldLayoutChg chg="modSp">
          <pc:chgData name="Nathan Cook" userId="49b6733e7892a9b3" providerId="LiveId" clId="{E4E43ACE-A666-4657-8AAE-29E86E3E0EBF}" dt="2022-10-03T01:48:00.735" v="3825"/>
          <pc:sldLayoutMkLst>
            <pc:docMk/>
            <pc:sldMasterMk cId="2280895899" sldId="2147483672"/>
            <pc:sldLayoutMk cId="1266804023" sldId="2147483683"/>
          </pc:sldLayoutMkLst>
          <pc:spChg chg="mod">
            <ac:chgData name="Nathan Cook" userId="49b6733e7892a9b3" providerId="LiveId" clId="{E4E43ACE-A666-4657-8AAE-29E86E3E0EBF}" dt="2022-10-03T01:48:00.735" v="3825"/>
            <ac:spMkLst>
              <pc:docMk/>
              <pc:sldMasterMk cId="2280895899" sldId="2147483672"/>
              <pc:sldLayoutMk cId="1266804023" sldId="2147483683"/>
              <ac:spMk id="2" creationId="{00000000-0000-0000-0000-000000000000}"/>
            </ac:spMkLst>
          </pc:spChg>
          <pc:spChg chg="mod">
            <ac:chgData name="Nathan Cook" userId="49b6733e7892a9b3" providerId="LiveId" clId="{E4E43ACE-A666-4657-8AAE-29E86E3E0EBF}" dt="2022-10-03T01:48:00.735" v="3825"/>
            <ac:spMkLst>
              <pc:docMk/>
              <pc:sldMasterMk cId="2280895899" sldId="2147483672"/>
              <pc:sldLayoutMk cId="1266804023" sldId="2147483683"/>
              <ac:spMk id="3"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713925"/>
            <a:ext cx="38404800" cy="1002792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6400800" y="15128560"/>
            <a:ext cx="38404800" cy="6954200"/>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311592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147282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533525"/>
            <a:ext cx="11041380" cy="244097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0" y="1533525"/>
            <a:ext cx="32484060" cy="24409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1401395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092A53-48E0-4819-AE79-909FF280C8ED}" type="datetimeFigureOut">
              <a:rPr lang="en-US" smtClean="0"/>
              <a:t>2022-10-04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1735042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7180902"/>
            <a:ext cx="44165520" cy="11981495"/>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3493770" y="19275747"/>
            <a:ext cx="44165520" cy="6300785"/>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092A53-48E0-4819-AE79-909FF280C8ED}" type="datetimeFigureOut">
              <a:rPr lang="en-US" smtClean="0"/>
              <a:t>2022-10-04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821578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7667625"/>
            <a:ext cx="21762720" cy="18275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7667625"/>
            <a:ext cx="21762720" cy="18275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092A53-48E0-4819-AE79-909FF280C8ED}" type="datetimeFigureOut">
              <a:rPr lang="en-US" smtClean="0"/>
              <a:t>2022-10-04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600766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533527"/>
            <a:ext cx="44165520" cy="5567365"/>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2" y="7060885"/>
            <a:ext cx="21662705"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3527112" y="10521315"/>
            <a:ext cx="21662705" cy="15475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0" y="7060885"/>
            <a:ext cx="21769390"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25923240" y="10521315"/>
            <a:ext cx="21769390" cy="15475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092A53-48E0-4819-AE79-909FF280C8ED}" type="datetimeFigureOut">
              <a:rPr lang="en-US" smtClean="0"/>
              <a:t>2022-10-04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147368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092A53-48E0-4819-AE79-909FF280C8ED}" type="datetimeFigureOut">
              <a:rPr lang="en-US" smtClean="0"/>
              <a:t>2022-10-04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897740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092A53-48E0-4819-AE79-909FF280C8ED}" type="datetimeFigureOut">
              <a:rPr lang="en-US" smtClean="0"/>
              <a:t>2022-10-04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63582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21769390" y="4147187"/>
            <a:ext cx="25923240" cy="20469225"/>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3092A53-48E0-4819-AE79-909FF280C8ED}" type="datetimeFigureOut">
              <a:rPr lang="en-US" smtClean="0"/>
              <a:t>2022-10-04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211128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4147187"/>
            <a:ext cx="25923240" cy="20469225"/>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3092A53-48E0-4819-AE79-909FF280C8ED}" type="datetimeFigureOut">
              <a:rPr lang="en-US" smtClean="0"/>
              <a:t>2022-10-04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5D63D8-6549-4C61-B57F-6491630107AB}" type="slidenum">
              <a:rPr lang="en-US" smtClean="0"/>
              <a:t>‹#›</a:t>
            </a:fld>
            <a:endParaRPr lang="en-US"/>
          </a:p>
        </p:txBody>
      </p:sp>
    </p:spTree>
    <p:extLst>
      <p:ext uri="{BB962C8B-B14F-4D97-AF65-F5344CB8AC3E}">
        <p14:creationId xmlns:p14="http://schemas.microsoft.com/office/powerpoint/2010/main" val="3151125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533527"/>
            <a:ext cx="44165520" cy="55673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7667625"/>
            <a:ext cx="44165520" cy="18275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26696672"/>
            <a:ext cx="11521440" cy="1533525"/>
          </a:xfrm>
          <a:prstGeom prst="rect">
            <a:avLst/>
          </a:prstGeom>
        </p:spPr>
        <p:txBody>
          <a:bodyPr vert="horz" lIns="91440" tIns="45720" rIns="91440" bIns="45720" rtlCol="0" anchor="ctr"/>
          <a:lstStyle>
            <a:lvl1pPr algn="l">
              <a:defRPr sz="5040">
                <a:solidFill>
                  <a:schemeClr val="tx1">
                    <a:tint val="75000"/>
                  </a:schemeClr>
                </a:solidFill>
              </a:defRPr>
            </a:lvl1pPr>
          </a:lstStyle>
          <a:p>
            <a:fld id="{C3092A53-48E0-4819-AE79-909FF280C8ED}" type="datetimeFigureOut">
              <a:rPr lang="en-US" smtClean="0"/>
              <a:t>2022-10-04</a:t>
            </a:fld>
            <a:endParaRPr lang="en-US"/>
          </a:p>
        </p:txBody>
      </p:sp>
      <p:sp>
        <p:nvSpPr>
          <p:cNvPr id="5" name="Footer Placeholder 4"/>
          <p:cNvSpPr>
            <a:spLocks noGrp="1"/>
          </p:cNvSpPr>
          <p:nvPr>
            <p:ph type="ftr" sz="quarter" idx="3"/>
          </p:nvPr>
        </p:nvSpPr>
        <p:spPr>
          <a:xfrm>
            <a:off x="16962120" y="26696672"/>
            <a:ext cx="17282160" cy="1533525"/>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26696672"/>
            <a:ext cx="11521440" cy="1533525"/>
          </a:xfrm>
          <a:prstGeom prst="rect">
            <a:avLst/>
          </a:prstGeom>
        </p:spPr>
        <p:txBody>
          <a:bodyPr vert="horz" lIns="91440" tIns="45720" rIns="91440" bIns="45720" rtlCol="0" anchor="ctr"/>
          <a:lstStyle>
            <a:lvl1pPr algn="r">
              <a:defRPr sz="5040">
                <a:solidFill>
                  <a:schemeClr val="tx1">
                    <a:tint val="75000"/>
                  </a:schemeClr>
                </a:solidFill>
              </a:defRPr>
            </a:lvl1pPr>
          </a:lstStyle>
          <a:p>
            <a:fld id="{A05D63D8-6549-4C61-B57F-6491630107AB}" type="slidenum">
              <a:rPr lang="en-US" smtClean="0"/>
              <a:t>‹#›</a:t>
            </a:fld>
            <a:endParaRPr lang="en-US"/>
          </a:p>
        </p:txBody>
      </p:sp>
    </p:spTree>
    <p:extLst>
      <p:ext uri="{BB962C8B-B14F-4D97-AF65-F5344CB8AC3E}">
        <p14:creationId xmlns:p14="http://schemas.microsoft.com/office/powerpoint/2010/main" val="37115140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jfi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jfif"/><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fif"/><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jfi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jfif"/><Relationship Id="rId27" Type="http://schemas.openxmlformats.org/officeDocument/2006/relationships/image" Target="../media/image26.png"/><Relationship Id="rId30"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2.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29.png"/><Relationship Id="rId15" Type="http://schemas.openxmlformats.org/officeDocument/2006/relationships/image" Target="../media/image16.png"/><Relationship Id="rId10" Type="http://schemas.openxmlformats.org/officeDocument/2006/relationships/image" Target="../media/image10.png"/><Relationship Id="rId19" Type="http://schemas.openxmlformats.org/officeDocument/2006/relationships/image" Target="../media/image4.jpg"/><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29.png"/><Relationship Id="rId15" Type="http://schemas.openxmlformats.org/officeDocument/2006/relationships/image" Target="../media/image17.png"/><Relationship Id="rId10" Type="http://schemas.openxmlformats.org/officeDocument/2006/relationships/image" Target="../media/image10.png"/><Relationship Id="rId19" Type="http://schemas.openxmlformats.org/officeDocument/2006/relationships/image" Target="../media/image3.png"/><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fif"/><Relationship Id="rId3" Type="http://schemas.openxmlformats.org/officeDocument/2006/relationships/image" Target="../media/image5.png"/><Relationship Id="rId21" Type="http://schemas.openxmlformats.org/officeDocument/2006/relationships/image" Target="../media/image21.jfi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jfif"/><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4.jpg"/><Relationship Id="rId5" Type="http://schemas.openxmlformats.org/officeDocument/2006/relationships/image" Target="../media/image29.png"/><Relationship Id="rId15" Type="http://schemas.openxmlformats.org/officeDocument/2006/relationships/image" Target="../media/image15.png"/><Relationship Id="rId23" Type="http://schemas.openxmlformats.org/officeDocument/2006/relationships/image" Target="../media/image3.png"/><Relationship Id="rId10" Type="http://schemas.openxmlformats.org/officeDocument/2006/relationships/image" Target="../media/image10.png"/><Relationship Id="rId19" Type="http://schemas.openxmlformats.org/officeDocument/2006/relationships/image" Target="../media/image19.jfif"/><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fif"/><Relationship Id="rId26" Type="http://schemas.openxmlformats.org/officeDocument/2006/relationships/image" Target="../media/image26.png"/><Relationship Id="rId3" Type="http://schemas.openxmlformats.org/officeDocument/2006/relationships/image" Target="../media/image5.png"/><Relationship Id="rId21" Type="http://schemas.openxmlformats.org/officeDocument/2006/relationships/image" Target="../media/image21.jfi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jfif"/><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jfif"/><Relationship Id="rId5" Type="http://schemas.openxmlformats.org/officeDocument/2006/relationships/image" Target="../media/image29.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png"/><Relationship Id="rId10" Type="http://schemas.openxmlformats.org/officeDocument/2006/relationships/image" Target="../media/image10.png"/><Relationship Id="rId19" Type="http://schemas.openxmlformats.org/officeDocument/2006/relationships/image" Target="../media/image19.jfif"/><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4.jp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fif"/><Relationship Id="rId26" Type="http://schemas.openxmlformats.org/officeDocument/2006/relationships/image" Target="../media/image26.png"/><Relationship Id="rId3" Type="http://schemas.openxmlformats.org/officeDocument/2006/relationships/image" Target="../media/image5.png"/><Relationship Id="rId21" Type="http://schemas.openxmlformats.org/officeDocument/2006/relationships/image" Target="../media/image21.jfi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jfif"/><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jfif"/><Relationship Id="rId5" Type="http://schemas.openxmlformats.org/officeDocument/2006/relationships/image" Target="../media/image29.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png"/><Relationship Id="rId10" Type="http://schemas.openxmlformats.org/officeDocument/2006/relationships/image" Target="../media/image10.png"/><Relationship Id="rId19" Type="http://schemas.openxmlformats.org/officeDocument/2006/relationships/image" Target="../media/image19.jfif"/><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4.jp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fif"/><Relationship Id="rId26" Type="http://schemas.openxmlformats.org/officeDocument/2006/relationships/image" Target="../media/image26.png"/><Relationship Id="rId3" Type="http://schemas.openxmlformats.org/officeDocument/2006/relationships/image" Target="../media/image5.png"/><Relationship Id="rId21" Type="http://schemas.openxmlformats.org/officeDocument/2006/relationships/image" Target="../media/image21.jfif"/><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jfif"/><Relationship Id="rId29"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jfif"/><Relationship Id="rId5" Type="http://schemas.openxmlformats.org/officeDocument/2006/relationships/image" Target="../media/image29.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png"/><Relationship Id="rId10" Type="http://schemas.openxmlformats.org/officeDocument/2006/relationships/image" Target="../media/image10.png"/><Relationship Id="rId19" Type="http://schemas.openxmlformats.org/officeDocument/2006/relationships/image" Target="../media/image19.jfif"/><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4.jp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jfif"/><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jfif"/><Relationship Id="rId25" Type="http://schemas.openxmlformats.org/officeDocument/2006/relationships/image" Target="../media/image27.png"/><Relationship Id="rId2" Type="http://schemas.openxmlformats.org/officeDocument/2006/relationships/image" Target="../media/image1.png"/><Relationship Id="rId16" Type="http://schemas.openxmlformats.org/officeDocument/2006/relationships/image" Target="../media/image18.jfif"/><Relationship Id="rId20" Type="http://schemas.openxmlformats.org/officeDocument/2006/relationships/image" Target="../media/image22.png"/><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png"/><Relationship Id="rId10" Type="http://schemas.openxmlformats.org/officeDocument/2006/relationships/image" Target="../media/image12.png"/><Relationship Id="rId19" Type="http://schemas.openxmlformats.org/officeDocument/2006/relationships/image" Target="../media/image21.jfif"/><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jfif"/><Relationship Id="rId27" Type="http://schemas.openxmlformats.org/officeDocument/2006/relationships/image" Target="../media/image29.png"/><Relationship Id="rId30"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jpg"/><Relationship Id="rId5" Type="http://schemas.openxmlformats.org/officeDocument/2006/relationships/image" Target="../media/image29.png"/><Relationship Id="rId10" Type="http://schemas.openxmlformats.org/officeDocument/2006/relationships/image" Target="../media/image3.png"/><Relationship Id="rId4" Type="http://schemas.openxmlformats.org/officeDocument/2006/relationships/image" Target="../media/image28.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jpg"/><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png"/><Relationship Id="rId5" Type="http://schemas.openxmlformats.org/officeDocument/2006/relationships/image" Target="../media/image29.png"/><Relationship Id="rId10" Type="http://schemas.openxmlformats.org/officeDocument/2006/relationships/image" Target="../media/image8.png"/><Relationship Id="rId4" Type="http://schemas.openxmlformats.org/officeDocument/2006/relationships/image" Target="../media/image28.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29.png"/><Relationship Id="rId15" Type="http://schemas.openxmlformats.org/officeDocument/2006/relationships/image" Target="../media/image4.jpg"/><Relationship Id="rId10" Type="http://schemas.openxmlformats.org/officeDocument/2006/relationships/image" Target="../media/image8.png"/><Relationship Id="rId4" Type="http://schemas.openxmlformats.org/officeDocument/2006/relationships/image" Target="../media/image28.png"/><Relationship Id="rId9" Type="http://schemas.openxmlformats.org/officeDocument/2006/relationships/image" Target="../media/image7.png"/><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1.png"/><Relationship Id="rId12" Type="http://schemas.openxmlformats.org/officeDocument/2006/relationships/image" Target="../media/image14.png"/><Relationship Id="rId17" Type="http://schemas.openxmlformats.org/officeDocument/2006/relationships/image" Target="../media/image4.jpg"/><Relationship Id="rId2" Type="http://schemas.openxmlformats.org/officeDocument/2006/relationships/image" Target="../media/image1.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29.png"/><Relationship Id="rId1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28.png"/><Relationship Id="rId9" Type="http://schemas.openxmlformats.org/officeDocument/2006/relationships/image" Target="../media/image7.png"/><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4.jp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3.png"/><Relationship Id="rId2"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29.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28.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sclaimer">
            <a:extLst>
              <a:ext uri="{FF2B5EF4-FFF2-40B4-BE49-F238E27FC236}">
                <a16:creationId xmlns:a16="http://schemas.microsoft.com/office/drawing/2014/main" id="{1176395E-6131-B9AC-A51D-BD50406F50F5}"/>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pic>
        <p:nvPicPr>
          <p:cNvPr id="15" name="Hackathon logo" descr="Graphical user interface, application&#10;&#10;Description automatically generated with medium confidence">
            <a:extLst>
              <a:ext uri="{FF2B5EF4-FFF2-40B4-BE49-F238E27FC236}">
                <a16:creationId xmlns:a16="http://schemas.microsoft.com/office/drawing/2014/main" id="{0437AEE2-6D8E-74E5-AD47-681026C48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18" name="Hackathons title">
            <a:extLst>
              <a:ext uri="{FF2B5EF4-FFF2-40B4-BE49-F238E27FC236}">
                <a16:creationId xmlns:a16="http://schemas.microsoft.com/office/drawing/2014/main" id="{9C4CED3A-8D91-BFE8-2701-366B916F0FB4}"/>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21" name="2021-11">
            <a:extLst>
              <a:ext uri="{FF2B5EF4-FFF2-40B4-BE49-F238E27FC236}">
                <a16:creationId xmlns:a16="http://schemas.microsoft.com/office/drawing/2014/main" id="{77A6E2CA-C0A9-A109-B1A2-2EFE715BF6F1}"/>
              </a:ext>
            </a:extLst>
          </p:cNvPr>
          <p:cNvGraphicFramePr>
            <a:graphicFrameLocks noGrp="1"/>
          </p:cNvGraphicFramePr>
          <p:nvPr>
            <p:extLst>
              <p:ext uri="{D42A27DB-BD31-4B8C-83A1-F6EECF244321}">
                <p14:modId xmlns:p14="http://schemas.microsoft.com/office/powerpoint/2010/main" val="1474151600"/>
              </p:ext>
            </p:extLst>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2-03">
            <a:extLst>
              <a:ext uri="{FF2B5EF4-FFF2-40B4-BE49-F238E27FC236}">
                <a16:creationId xmlns:a16="http://schemas.microsoft.com/office/drawing/2014/main" id="{0ED92D52-6060-534A-4DB4-699976D6F775}"/>
              </a:ext>
            </a:extLst>
          </p:cNvPr>
          <p:cNvGraphicFramePr>
            <a:graphicFrameLocks noGrp="1"/>
          </p:cNvGraphicFramePr>
          <p:nvPr>
            <p:extLst>
              <p:ext uri="{D42A27DB-BD31-4B8C-83A1-F6EECF244321}">
                <p14:modId xmlns:p14="http://schemas.microsoft.com/office/powerpoint/2010/main" val="1099821557"/>
              </p:ext>
            </p:extLst>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5" name="2022-08">
            <a:extLst>
              <a:ext uri="{FF2B5EF4-FFF2-40B4-BE49-F238E27FC236}">
                <a16:creationId xmlns:a16="http://schemas.microsoft.com/office/drawing/2014/main" id="{7E9498F3-873B-540C-DF6B-0D78C25B7571}"/>
              </a:ext>
            </a:extLst>
          </p:cNvPr>
          <p:cNvGraphicFramePr>
            <a:graphicFrameLocks noGrp="1"/>
          </p:cNvGraphicFramePr>
          <p:nvPr>
            <p:extLst>
              <p:ext uri="{D42A27DB-BD31-4B8C-83A1-F6EECF244321}">
                <p14:modId xmlns:p14="http://schemas.microsoft.com/office/powerpoint/2010/main" val="1191560078"/>
              </p:ext>
            </p:extLst>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7" name="2022-11">
            <a:extLst>
              <a:ext uri="{FF2B5EF4-FFF2-40B4-BE49-F238E27FC236}">
                <a16:creationId xmlns:a16="http://schemas.microsoft.com/office/drawing/2014/main" id="{6B46C098-79ED-E106-F090-0C843F0E2059}"/>
              </a:ext>
            </a:extLst>
          </p:cNvPr>
          <p:cNvGraphicFramePr>
            <a:graphicFrameLocks noGrp="1"/>
          </p:cNvGraphicFramePr>
          <p:nvPr>
            <p:extLst>
              <p:ext uri="{D42A27DB-BD31-4B8C-83A1-F6EECF244321}">
                <p14:modId xmlns:p14="http://schemas.microsoft.com/office/powerpoint/2010/main" val="3367526016"/>
              </p:ext>
            </p:extLst>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0" name="2023-02">
            <a:extLst>
              <a:ext uri="{FF2B5EF4-FFF2-40B4-BE49-F238E27FC236}">
                <a16:creationId xmlns:a16="http://schemas.microsoft.com/office/drawing/2014/main" id="{4A22F0EA-97C7-ED33-BA06-0233AD8B7480}"/>
              </a:ext>
            </a:extLst>
          </p:cNvPr>
          <p:cNvGraphicFramePr>
            <a:graphicFrameLocks noGrp="1"/>
          </p:cNvGraphicFramePr>
          <p:nvPr>
            <p:extLst>
              <p:ext uri="{D42A27DB-BD31-4B8C-83A1-F6EECF244321}">
                <p14:modId xmlns:p14="http://schemas.microsoft.com/office/powerpoint/2010/main" val="1515913981"/>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2" name="2023-03">
            <a:extLst>
              <a:ext uri="{FF2B5EF4-FFF2-40B4-BE49-F238E27FC236}">
                <a16:creationId xmlns:a16="http://schemas.microsoft.com/office/drawing/2014/main" id="{5FE5F061-4A22-2196-05DD-0A98F7FB237F}"/>
              </a:ext>
            </a:extLst>
          </p:cNvPr>
          <p:cNvGraphicFramePr>
            <a:graphicFrameLocks noGrp="1"/>
          </p:cNvGraphicFramePr>
          <p:nvPr>
            <p:extLst>
              <p:ext uri="{D42A27DB-BD31-4B8C-83A1-F6EECF244321}">
                <p14:modId xmlns:p14="http://schemas.microsoft.com/office/powerpoint/2010/main" val="390885119"/>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4" name="2023-08">
            <a:extLst>
              <a:ext uri="{FF2B5EF4-FFF2-40B4-BE49-F238E27FC236}">
                <a16:creationId xmlns:a16="http://schemas.microsoft.com/office/drawing/2014/main" id="{1BD35BD6-0D33-8618-FB5A-31E84D3FE7DC}"/>
              </a:ext>
            </a:extLst>
          </p:cNvPr>
          <p:cNvGraphicFramePr>
            <a:graphicFrameLocks noGrp="1"/>
          </p:cNvGraphicFramePr>
          <p:nvPr>
            <p:extLst>
              <p:ext uri="{D42A27DB-BD31-4B8C-83A1-F6EECF244321}">
                <p14:modId xmlns:p14="http://schemas.microsoft.com/office/powerpoint/2010/main" val="2189276449"/>
              </p:ext>
            </p:extLst>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28" name="Futureline">
            <a:extLst>
              <a:ext uri="{FF2B5EF4-FFF2-40B4-BE49-F238E27FC236}">
                <a16:creationId xmlns:a16="http://schemas.microsoft.com/office/drawing/2014/main" id="{770C6734-FABB-CDF8-EAEE-FACF53C55775}"/>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Nowline">
            <a:extLst>
              <a:ext uri="{FF2B5EF4-FFF2-40B4-BE49-F238E27FC236}">
                <a16:creationId xmlns:a16="http://schemas.microsoft.com/office/drawing/2014/main" id="{253E5260-AE32-B4B9-6C98-8B7A7C02E30B}"/>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9" name="2021-11circle">
            <a:extLst>
              <a:ext uri="{FF2B5EF4-FFF2-40B4-BE49-F238E27FC236}">
                <a16:creationId xmlns:a16="http://schemas.microsoft.com/office/drawing/2014/main" id="{72CE03A9-8E83-DAE1-95C5-5D3EB571738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2" name="2022-03circle">
            <a:extLst>
              <a:ext uri="{FF2B5EF4-FFF2-40B4-BE49-F238E27FC236}">
                <a16:creationId xmlns:a16="http://schemas.microsoft.com/office/drawing/2014/main" id="{1605415F-73D9-6C51-F157-6D7AA67A55FC}"/>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4" name="2022-08circle">
            <a:extLst>
              <a:ext uri="{FF2B5EF4-FFF2-40B4-BE49-F238E27FC236}">
                <a16:creationId xmlns:a16="http://schemas.microsoft.com/office/drawing/2014/main" id="{EE87E2FB-7407-DF08-9255-0D83F4889D2C}"/>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6" name="2022-11circle">
            <a:extLst>
              <a:ext uri="{FF2B5EF4-FFF2-40B4-BE49-F238E27FC236}">
                <a16:creationId xmlns:a16="http://schemas.microsoft.com/office/drawing/2014/main" id="{FC836616-0A28-AAD5-00FE-C6CDEC703285}"/>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9" name="2023-02circle">
            <a:extLst>
              <a:ext uri="{FF2B5EF4-FFF2-40B4-BE49-F238E27FC236}">
                <a16:creationId xmlns:a16="http://schemas.microsoft.com/office/drawing/2014/main" id="{DBB219CE-D52A-542F-48C3-0F6F9A81270B}"/>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1" name="2023-05circle">
            <a:extLst>
              <a:ext uri="{FF2B5EF4-FFF2-40B4-BE49-F238E27FC236}">
                <a16:creationId xmlns:a16="http://schemas.microsoft.com/office/drawing/2014/main" id="{FF9DC436-6BF2-CF32-9C0F-547789F819AC}"/>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3" name="2023-08circle">
            <a:extLst>
              <a:ext uri="{FF2B5EF4-FFF2-40B4-BE49-F238E27FC236}">
                <a16:creationId xmlns:a16="http://schemas.microsoft.com/office/drawing/2014/main" id="{87B5A106-BA10-888F-5101-D34E725BAF63}"/>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5" name="2023-11circle">
            <a:extLst>
              <a:ext uri="{FF2B5EF4-FFF2-40B4-BE49-F238E27FC236}">
                <a16:creationId xmlns:a16="http://schemas.microsoft.com/office/drawing/2014/main" id="{387CD9B6-FA82-B78D-47B6-6764E73A09B1}"/>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36" name="2023-11">
            <a:extLst>
              <a:ext uri="{FF2B5EF4-FFF2-40B4-BE49-F238E27FC236}">
                <a16:creationId xmlns:a16="http://schemas.microsoft.com/office/drawing/2014/main" id="{5E6269CC-F029-85A1-2A12-91A51E78593A}"/>
              </a:ext>
            </a:extLst>
          </p:cNvPr>
          <p:cNvGraphicFramePr>
            <a:graphicFrameLocks noGrp="1"/>
          </p:cNvGraphicFramePr>
          <p:nvPr>
            <p:extLst>
              <p:ext uri="{D42A27DB-BD31-4B8C-83A1-F6EECF244321}">
                <p14:modId xmlns:p14="http://schemas.microsoft.com/office/powerpoint/2010/main" val="3378703504"/>
              </p:ext>
            </p:extLst>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grpSp>
        <p:nvGrpSpPr>
          <p:cNvPr id="4" name="Group 3">
            <a:extLst>
              <a:ext uri="{FF2B5EF4-FFF2-40B4-BE49-F238E27FC236}">
                <a16:creationId xmlns:a16="http://schemas.microsoft.com/office/drawing/2014/main" id="{66451C82-740C-0DF4-9042-F33B935C9341}"/>
              </a:ext>
            </a:extLst>
          </p:cNvPr>
          <p:cNvGrpSpPr/>
          <p:nvPr/>
        </p:nvGrpSpPr>
        <p:grpSpPr>
          <a:xfrm>
            <a:off x="816131" y="1165482"/>
            <a:ext cx="2119485" cy="2100863"/>
            <a:chOff x="816131" y="1165482"/>
            <a:chExt cx="2119485" cy="2100863"/>
          </a:xfrm>
        </p:grpSpPr>
        <p:pic>
          <p:nvPicPr>
            <p:cNvPr id="40" name="Hacker" descr="A picture containing curtain, person, computer">
              <a:extLst>
                <a:ext uri="{FF2B5EF4-FFF2-40B4-BE49-F238E27FC236}">
                  <a16:creationId xmlns:a16="http://schemas.microsoft.com/office/drawing/2014/main" id="{D7DE6F20-A8C1-CDBE-C5EA-87A81054B2F7}"/>
                </a:ext>
              </a:extLst>
            </p:cNvPr>
            <p:cNvPicPr>
              <a:picLocks noChangeAspect="1"/>
            </p:cNvPicPr>
            <p:nvPr/>
          </p:nvPicPr>
          <p:blipFill rotWithShape="1">
            <a:blip r:embed="rId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1" name="Hacker &quot;Not Allowed&quot;">
              <a:extLst>
                <a:ext uri="{FF2B5EF4-FFF2-40B4-BE49-F238E27FC236}">
                  <a16:creationId xmlns:a16="http://schemas.microsoft.com/office/drawing/2014/main" id="{9623D230-6252-710B-B9CC-7EB14158A9D4}"/>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3" name="Group 2">
            <a:extLst>
              <a:ext uri="{FF2B5EF4-FFF2-40B4-BE49-F238E27FC236}">
                <a16:creationId xmlns:a16="http://schemas.microsoft.com/office/drawing/2014/main" id="{DB112926-9CAA-F204-28FB-7D9CB571CB6E}"/>
              </a:ext>
            </a:extLst>
          </p:cNvPr>
          <p:cNvGrpSpPr/>
          <p:nvPr/>
        </p:nvGrpSpPr>
        <p:grpSpPr>
          <a:xfrm>
            <a:off x="3545668" y="1596010"/>
            <a:ext cx="2119485" cy="2100864"/>
            <a:chOff x="3545668" y="1596010"/>
            <a:chExt cx="2119485" cy="2100864"/>
          </a:xfrm>
        </p:grpSpPr>
        <p:pic>
          <p:nvPicPr>
            <p:cNvPr id="43" name="Phone" descr="A hand holding a cell phone">
              <a:extLst>
                <a:ext uri="{FF2B5EF4-FFF2-40B4-BE49-F238E27FC236}">
                  <a16:creationId xmlns:a16="http://schemas.microsoft.com/office/drawing/2014/main" id="{83C0E137-64CA-2C02-A26E-8F9CA59FCD65}"/>
                </a:ext>
              </a:extLst>
            </p:cNvPr>
            <p:cNvPicPr>
              <a:picLocks noChangeAspect="1"/>
            </p:cNvPicPr>
            <p:nvPr/>
          </p:nvPicPr>
          <p:blipFill rotWithShape="1">
            <a:blip r:embed="rId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6" name="Phone &quot;Not Allowed&quot;">
              <a:extLst>
                <a:ext uri="{FF2B5EF4-FFF2-40B4-BE49-F238E27FC236}">
                  <a16:creationId xmlns:a16="http://schemas.microsoft.com/office/drawing/2014/main" id="{D8DFC452-AB17-B1F2-0031-23FE0399757F}"/>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2" name="Group 1">
            <a:extLst>
              <a:ext uri="{FF2B5EF4-FFF2-40B4-BE49-F238E27FC236}">
                <a16:creationId xmlns:a16="http://schemas.microsoft.com/office/drawing/2014/main" id="{05F4F203-6F45-8FCB-05CF-BC2D66600F67}"/>
              </a:ext>
            </a:extLst>
          </p:cNvPr>
          <p:cNvGrpSpPr/>
          <p:nvPr/>
        </p:nvGrpSpPr>
        <p:grpSpPr>
          <a:xfrm>
            <a:off x="1507521" y="3673433"/>
            <a:ext cx="2119485" cy="2100864"/>
            <a:chOff x="1507521" y="3673433"/>
            <a:chExt cx="2119485" cy="2100864"/>
          </a:xfrm>
        </p:grpSpPr>
        <p:pic>
          <p:nvPicPr>
            <p:cNvPr id="52" name="Crypto" descr="A picture containing text">
              <a:extLst>
                <a:ext uri="{FF2B5EF4-FFF2-40B4-BE49-F238E27FC236}">
                  <a16:creationId xmlns:a16="http://schemas.microsoft.com/office/drawing/2014/main" id="{03DCA732-AB11-B818-350C-7F65A265A891}"/>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7" name="Crypto &quot;Not Allowed&quot;">
              <a:extLst>
                <a:ext uri="{FF2B5EF4-FFF2-40B4-BE49-F238E27FC236}">
                  <a16:creationId xmlns:a16="http://schemas.microsoft.com/office/drawing/2014/main" id="{39FD064D-CEED-1D76-BB2A-3C8917027C20}"/>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pic>
        <p:nvPicPr>
          <p:cNvPr id="60" name="WordCloud" descr="Text">
            <a:extLst>
              <a:ext uri="{FF2B5EF4-FFF2-40B4-BE49-F238E27FC236}">
                <a16:creationId xmlns:a16="http://schemas.microsoft.com/office/drawing/2014/main" id="{E7DE228F-2A57-6F6C-89D3-48752C8501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61" name="DistA">
            <a:extLst>
              <a:ext uri="{FF2B5EF4-FFF2-40B4-BE49-F238E27FC236}">
                <a16:creationId xmlns:a16="http://schemas.microsoft.com/office/drawing/2014/main" id="{40FB5375-75AF-6F91-CF00-FFF68B9167A9}"/>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67" name="DSheirarchy" descr="Diagram">
            <a:extLst>
              <a:ext uri="{FF2B5EF4-FFF2-40B4-BE49-F238E27FC236}">
                <a16:creationId xmlns:a16="http://schemas.microsoft.com/office/drawing/2014/main" id="{34665243-D6CE-57FA-9691-F310F2ED1B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72" name="M365 components" descr="Graphical user interface, application&#10;&#10;Description automatically generated">
            <a:extLst>
              <a:ext uri="{FF2B5EF4-FFF2-40B4-BE49-F238E27FC236}">
                <a16:creationId xmlns:a16="http://schemas.microsoft.com/office/drawing/2014/main" id="{762B2EFE-8419-AD4D-BF68-B006DE4692CA}"/>
              </a:ext>
            </a:extLst>
          </p:cNvPr>
          <p:cNvPicPr>
            <a:picLocks noChangeAspect="1"/>
          </p:cNvPicPr>
          <p:nvPr/>
        </p:nvPicPr>
        <p:blipFill>
          <a:blip r:embed="rId8">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74" name="M365 label" descr="A black and white sign&#10;&#10;Description automatically generated with low confidence">
            <a:extLst>
              <a:ext uri="{FF2B5EF4-FFF2-40B4-BE49-F238E27FC236}">
                <a16:creationId xmlns:a16="http://schemas.microsoft.com/office/drawing/2014/main" id="{A817A3A1-71C8-335F-F975-4B03B1540A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70" name="Envision label" descr="A black and white sign&#10;&#10;Description automatically generated with low confidence">
            <a:extLst>
              <a:ext uri="{FF2B5EF4-FFF2-40B4-BE49-F238E27FC236}">
                <a16:creationId xmlns:a16="http://schemas.microsoft.com/office/drawing/2014/main" id="{9171513A-4683-8CC5-4088-3062E996E1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85" name="Envision components" descr="A screenshot of a computer">
            <a:extLst>
              <a:ext uri="{FF2B5EF4-FFF2-40B4-BE49-F238E27FC236}">
                <a16:creationId xmlns:a16="http://schemas.microsoft.com/office/drawing/2014/main" id="{F26305C7-26C4-23D2-0C6D-59DE60EE2C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83" name="UDL components" descr="Diagram&#10;&#10;Description automatically generated">
            <a:extLst>
              <a:ext uri="{FF2B5EF4-FFF2-40B4-BE49-F238E27FC236}">
                <a16:creationId xmlns:a16="http://schemas.microsoft.com/office/drawing/2014/main" id="{F39F0A66-F059-204F-6BDE-E81DD18E5F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76" name="UDL label" descr="Logo, company name&#10;&#10;Description automatically generated">
            <a:extLst>
              <a:ext uri="{FF2B5EF4-FFF2-40B4-BE49-F238E27FC236}">
                <a16:creationId xmlns:a16="http://schemas.microsoft.com/office/drawing/2014/main" id="{67D4CBEB-6727-439F-2217-6B1F5655E085}"/>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78" name="VAULT components" descr="Timeline&#10;&#10;Description automatically generated">
            <a:extLst>
              <a:ext uri="{FF2B5EF4-FFF2-40B4-BE49-F238E27FC236}">
                <a16:creationId xmlns:a16="http://schemas.microsoft.com/office/drawing/2014/main" id="{7BD38EAF-537A-6F2E-1DED-48CAE2EA5C81}"/>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89" name="VAULT label" descr="Text&#10;&#10;Description automatically generated">
            <a:extLst>
              <a:ext uri="{FF2B5EF4-FFF2-40B4-BE49-F238E27FC236}">
                <a16:creationId xmlns:a16="http://schemas.microsoft.com/office/drawing/2014/main" id="{B8B2A4D3-9BFD-8E6E-28A7-8F19AE73D77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pic>
        <p:nvPicPr>
          <p:cNvPr id="95" name="Silos" descr="Graphical user interface, application&#10;&#10;Description automatically generated">
            <a:extLst>
              <a:ext uri="{FF2B5EF4-FFF2-40B4-BE49-F238E27FC236}">
                <a16:creationId xmlns:a16="http://schemas.microsoft.com/office/drawing/2014/main" id="{C0E52543-3ADD-6271-ECF4-DFE21D96E632}"/>
              </a:ext>
            </a:extLst>
          </p:cNvPr>
          <p:cNvPicPr>
            <a:picLocks noChangeAspect="1"/>
          </p:cNvPicPr>
          <p:nvPr/>
        </p:nvPicPr>
        <p:blipFill rotWithShape="1">
          <a:blip r:embed="rId16">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97" name="AFSymbolPeople" descr="A close-up of a cactus&#10;&#10;Description automatically generated with low confidence">
            <a:extLst>
              <a:ext uri="{FF2B5EF4-FFF2-40B4-BE49-F238E27FC236}">
                <a16:creationId xmlns:a16="http://schemas.microsoft.com/office/drawing/2014/main" id="{49191F1E-90B5-1245-7D7E-4A3CD8E83D5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98" name="Org list">
            <a:extLst>
              <a:ext uri="{FF2B5EF4-FFF2-40B4-BE49-F238E27FC236}">
                <a16:creationId xmlns:a16="http://schemas.microsoft.com/office/drawing/2014/main" id="{EAD1B6E2-3F29-9FA7-C856-74A591C976AD}"/>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99" name="Label: organic talent">
            <a:extLst>
              <a:ext uri="{FF2B5EF4-FFF2-40B4-BE49-F238E27FC236}">
                <a16:creationId xmlns:a16="http://schemas.microsoft.com/office/drawing/2014/main" id="{108B92AC-A112-B071-041D-63745CE77596}"/>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101" name="Tshape" descr="Chart, waterfall chart&#10;&#10;Description automatically generated">
            <a:extLst>
              <a:ext uri="{FF2B5EF4-FFF2-40B4-BE49-F238E27FC236}">
                <a16:creationId xmlns:a16="http://schemas.microsoft.com/office/drawing/2014/main" id="{630D0929-F146-0624-E9B7-EA2A53184C2E}"/>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pic>
        <p:nvPicPr>
          <p:cNvPr id="105" name="96TW" descr="Logo&#10;&#10;Description automatically generated">
            <a:extLst>
              <a:ext uri="{FF2B5EF4-FFF2-40B4-BE49-F238E27FC236}">
                <a16:creationId xmlns:a16="http://schemas.microsoft.com/office/drawing/2014/main" id="{7183E8F1-7C43-787D-A192-0071FB9EDADE}"/>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107" name="412TW" descr="Logo&#10;&#10;Description automatically generated">
            <a:extLst>
              <a:ext uri="{FF2B5EF4-FFF2-40B4-BE49-F238E27FC236}">
                <a16:creationId xmlns:a16="http://schemas.microsoft.com/office/drawing/2014/main" id="{2B4E37F0-7BAE-7513-D197-610A604360BD}"/>
              </a:ext>
            </a:extLst>
          </p:cNvPr>
          <p:cNvPicPr>
            <a:picLocks noChangeAspect="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109" name="AEDC" descr="Logo&#10;&#10;Description automatically generated">
            <a:extLst>
              <a:ext uri="{FF2B5EF4-FFF2-40B4-BE49-F238E27FC236}">
                <a16:creationId xmlns:a16="http://schemas.microsoft.com/office/drawing/2014/main" id="{2268752F-6752-54CE-A0FE-AA1B1AE8C0A5}"/>
              </a:ext>
            </a:extLst>
          </p:cNvPr>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111" name="AFTC" descr="Logo&#10;&#10;Description automatically generated">
            <a:extLst>
              <a:ext uri="{FF2B5EF4-FFF2-40B4-BE49-F238E27FC236}">
                <a16:creationId xmlns:a16="http://schemas.microsoft.com/office/drawing/2014/main" id="{83DA58C1-B29F-F3C7-76A9-9CD34AE2EFC1}"/>
              </a:ext>
            </a:extLst>
          </p:cNvPr>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pic>
        <p:nvPicPr>
          <p:cNvPr id="123" name="CMSgt stripes" descr="Logo, icon&#10;&#10;Description automatically generated">
            <a:extLst>
              <a:ext uri="{FF2B5EF4-FFF2-40B4-BE49-F238E27FC236}">
                <a16:creationId xmlns:a16="http://schemas.microsoft.com/office/drawing/2014/main" id="{A1BA367A-60FE-151A-B27F-47ED7542CA4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273602" y="7372137"/>
            <a:ext cx="981210" cy="1629916"/>
          </a:xfrm>
          <a:prstGeom prst="rect">
            <a:avLst/>
          </a:prstGeom>
        </p:spPr>
      </p:pic>
      <p:pic>
        <p:nvPicPr>
          <p:cNvPr id="125" name="LtColLeaf" descr="Icon&#10;&#10;Description automatically generated">
            <a:extLst>
              <a:ext uri="{FF2B5EF4-FFF2-40B4-BE49-F238E27FC236}">
                <a16:creationId xmlns:a16="http://schemas.microsoft.com/office/drawing/2014/main" id="{15C4ECE6-07E1-45BA-0107-09333806493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4758723" y="9892440"/>
            <a:ext cx="699235" cy="734491"/>
          </a:xfrm>
          <a:prstGeom prst="rect">
            <a:avLst/>
          </a:prstGeom>
        </p:spPr>
      </p:pic>
      <p:pic>
        <p:nvPicPr>
          <p:cNvPr id="131" name="SES" descr="Logo&#10;&#10;Description automatically generated">
            <a:extLst>
              <a:ext uri="{FF2B5EF4-FFF2-40B4-BE49-F238E27FC236}">
                <a16:creationId xmlns:a16="http://schemas.microsoft.com/office/drawing/2014/main" id="{656FF939-DD6A-8B54-CB01-1AD7286586C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978576" y="7643647"/>
            <a:ext cx="1200150" cy="1200150"/>
          </a:xfrm>
          <a:prstGeom prst="rect">
            <a:avLst/>
          </a:prstGeom>
        </p:spPr>
      </p:pic>
      <p:pic>
        <p:nvPicPr>
          <p:cNvPr id="133" name="ColEagle" descr="A picture containing text&#10;&#10;Description automatically generated">
            <a:extLst>
              <a:ext uri="{FF2B5EF4-FFF2-40B4-BE49-F238E27FC236}">
                <a16:creationId xmlns:a16="http://schemas.microsoft.com/office/drawing/2014/main" id="{DFFB4ABE-D3EC-35A0-6396-38547149D16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426763" y="9174085"/>
            <a:ext cx="1363155" cy="708841"/>
          </a:xfrm>
          <a:prstGeom prst="rect">
            <a:avLst/>
          </a:prstGeom>
        </p:spPr>
      </p:pic>
      <p:sp>
        <p:nvSpPr>
          <p:cNvPr id="134" name="NH-IV">
            <a:extLst>
              <a:ext uri="{FF2B5EF4-FFF2-40B4-BE49-F238E27FC236}">
                <a16:creationId xmlns:a16="http://schemas.microsoft.com/office/drawing/2014/main" id="{4F782A75-496A-4A02-F2FD-E1CD6E4363C1}"/>
              </a:ext>
            </a:extLst>
          </p:cNvPr>
          <p:cNvSpPr txBox="1"/>
          <p:nvPr/>
        </p:nvSpPr>
        <p:spPr>
          <a:xfrm>
            <a:off x="25583583" y="9665392"/>
            <a:ext cx="1151277" cy="577081"/>
          </a:xfrm>
          <a:prstGeom prst="rect">
            <a:avLst/>
          </a:prstGeom>
          <a:noFill/>
        </p:spPr>
        <p:txBody>
          <a:bodyPr wrap="none" rtlCol="0">
            <a:spAutoFit/>
          </a:bodyPr>
          <a:lstStyle/>
          <a:p>
            <a:r>
              <a:rPr lang="en-US" sz="3150" dirty="0"/>
              <a:t>NH-IV</a:t>
            </a:r>
          </a:p>
        </p:txBody>
      </p:sp>
      <p:sp>
        <p:nvSpPr>
          <p:cNvPr id="135" name="GS-15">
            <a:extLst>
              <a:ext uri="{FF2B5EF4-FFF2-40B4-BE49-F238E27FC236}">
                <a16:creationId xmlns:a16="http://schemas.microsoft.com/office/drawing/2014/main" id="{40F4DF2F-A688-8256-7C12-916BA0F7FC98}"/>
              </a:ext>
            </a:extLst>
          </p:cNvPr>
          <p:cNvSpPr txBox="1"/>
          <p:nvPr/>
        </p:nvSpPr>
        <p:spPr>
          <a:xfrm>
            <a:off x="26349070" y="9389844"/>
            <a:ext cx="1159292" cy="577081"/>
          </a:xfrm>
          <a:prstGeom prst="rect">
            <a:avLst/>
          </a:prstGeom>
          <a:noFill/>
        </p:spPr>
        <p:txBody>
          <a:bodyPr wrap="none" rtlCol="0">
            <a:spAutoFit/>
          </a:bodyPr>
          <a:lstStyle/>
          <a:p>
            <a:r>
              <a:rPr lang="en-US" sz="3150" dirty="0"/>
              <a:t>GS-15</a:t>
            </a:r>
          </a:p>
        </p:txBody>
      </p:sp>
      <p:sp>
        <p:nvSpPr>
          <p:cNvPr id="136" name="GS-14">
            <a:extLst>
              <a:ext uri="{FF2B5EF4-FFF2-40B4-BE49-F238E27FC236}">
                <a16:creationId xmlns:a16="http://schemas.microsoft.com/office/drawing/2014/main" id="{0D0D4E8F-FF9C-EDB8-F917-13AB890F83D2}"/>
              </a:ext>
            </a:extLst>
          </p:cNvPr>
          <p:cNvSpPr txBox="1"/>
          <p:nvPr/>
        </p:nvSpPr>
        <p:spPr>
          <a:xfrm>
            <a:off x="26349070" y="9949465"/>
            <a:ext cx="1159292" cy="577081"/>
          </a:xfrm>
          <a:prstGeom prst="rect">
            <a:avLst/>
          </a:prstGeom>
          <a:noFill/>
        </p:spPr>
        <p:txBody>
          <a:bodyPr wrap="none" rtlCol="0">
            <a:spAutoFit/>
          </a:bodyPr>
          <a:lstStyle/>
          <a:p>
            <a:r>
              <a:rPr lang="en-US" sz="3150" dirty="0"/>
              <a:t>GS-14</a:t>
            </a:r>
          </a:p>
        </p:txBody>
      </p:sp>
      <p:pic>
        <p:nvPicPr>
          <p:cNvPr id="127" name="1star" descr="Shape&#10;&#10;Description automatically generated">
            <a:extLst>
              <a:ext uri="{FF2B5EF4-FFF2-40B4-BE49-F238E27FC236}">
                <a16:creationId xmlns:a16="http://schemas.microsoft.com/office/drawing/2014/main" id="{1111E8E3-713A-E89B-A49D-FFD1710D722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4633998" y="8215885"/>
            <a:ext cx="948685" cy="948685"/>
          </a:xfrm>
          <a:prstGeom prst="rect">
            <a:avLst/>
          </a:prstGeom>
        </p:spPr>
      </p:pic>
      <p:pic>
        <p:nvPicPr>
          <p:cNvPr id="129" name="2stars" descr="A picture containing outdoor object&#10;&#10;Description automatically generated">
            <a:extLst>
              <a:ext uri="{FF2B5EF4-FFF2-40B4-BE49-F238E27FC236}">
                <a16:creationId xmlns:a16="http://schemas.microsoft.com/office/drawing/2014/main" id="{94E214B2-DF34-4845-C693-124333B1AB6C}"/>
              </a:ext>
            </a:extLst>
          </p:cNvPr>
          <p:cNvPicPr>
            <a:picLocks/>
          </p:cNvPicPr>
          <p:nvPr/>
        </p:nvPicPr>
        <p:blipFill rotWithShape="1">
          <a:blip r:embed="rId28">
            <a:extLst>
              <a:ext uri="{28A0092B-C50C-407E-A947-70E740481C1C}">
                <a14:useLocalDpi xmlns:a14="http://schemas.microsoft.com/office/drawing/2010/main" val="0"/>
              </a:ext>
            </a:extLst>
          </a:blip>
          <a:srcRect t="23465" b="21192"/>
          <a:stretch/>
        </p:blipFill>
        <p:spPr>
          <a:xfrm>
            <a:off x="24225467" y="7229138"/>
            <a:ext cx="1765747" cy="977231"/>
          </a:xfrm>
          <a:prstGeom prst="rect">
            <a:avLst/>
          </a:prstGeom>
        </p:spPr>
      </p:pic>
      <p:sp>
        <p:nvSpPr>
          <p:cNvPr id="141" name="WHERE">
            <a:extLst>
              <a:ext uri="{FF2B5EF4-FFF2-40B4-BE49-F238E27FC236}">
                <a16:creationId xmlns:a16="http://schemas.microsoft.com/office/drawing/2014/main" id="{7F6084D5-C77A-D39C-5367-091500CB508B}"/>
              </a:ext>
            </a:extLst>
          </p:cNvPr>
          <p:cNvSpPr txBox="1"/>
          <p:nvPr/>
        </p:nvSpPr>
        <p:spPr>
          <a:xfrm>
            <a:off x="22829738" y="12882465"/>
            <a:ext cx="1848264" cy="1090684"/>
          </a:xfrm>
          <a:prstGeom prst="rect">
            <a:avLst/>
          </a:prstGeom>
          <a:noFill/>
        </p:spPr>
        <p:txBody>
          <a:bodyPr wrap="none" lIns="300038" tIns="300038" rIns="300038" bIns="300038">
            <a:spAutoFit/>
          </a:bodyPr>
          <a:lstStyle/>
          <a:p>
            <a:pPr algn="ctr"/>
            <a:r>
              <a:rPr lang="en-US" sz="3150" b="1" dirty="0"/>
              <a:t>WHERE</a:t>
            </a:r>
            <a:endParaRPr lang="en-US" sz="3150" dirty="0"/>
          </a:p>
        </p:txBody>
      </p:sp>
      <p:sp>
        <p:nvSpPr>
          <p:cNvPr id="148" name="TEAM FORMATION">
            <a:extLst>
              <a:ext uri="{FF2B5EF4-FFF2-40B4-BE49-F238E27FC236}">
                <a16:creationId xmlns:a16="http://schemas.microsoft.com/office/drawing/2014/main" id="{F6D388B4-B4BD-1E26-3F73-18C4FF9D4D7D}"/>
              </a:ext>
            </a:extLst>
          </p:cNvPr>
          <p:cNvSpPr txBox="1"/>
          <p:nvPr/>
        </p:nvSpPr>
        <p:spPr>
          <a:xfrm>
            <a:off x="15357877" y="22020145"/>
            <a:ext cx="3783730" cy="1090684"/>
          </a:xfrm>
          <a:prstGeom prst="rect">
            <a:avLst/>
          </a:prstGeom>
          <a:noFill/>
        </p:spPr>
        <p:txBody>
          <a:bodyPr wrap="none" lIns="300038" tIns="300038" rIns="300038" bIns="300038">
            <a:spAutoFit/>
          </a:bodyPr>
          <a:lstStyle/>
          <a:p>
            <a:pPr algn="ctr"/>
            <a:r>
              <a:rPr lang="en-US" sz="3150" b="1" dirty="0"/>
              <a:t>TEAM FORMATION</a:t>
            </a:r>
            <a:endParaRPr lang="en-US" sz="2100" dirty="0"/>
          </a:p>
        </p:txBody>
      </p:sp>
      <p:sp>
        <p:nvSpPr>
          <p:cNvPr id="149" name="JUDGING">
            <a:extLst>
              <a:ext uri="{FF2B5EF4-FFF2-40B4-BE49-F238E27FC236}">
                <a16:creationId xmlns:a16="http://schemas.microsoft.com/office/drawing/2014/main" id="{5C50C3F4-C825-FEBB-4114-2DCEA8A35EBE}"/>
              </a:ext>
            </a:extLst>
          </p:cNvPr>
          <p:cNvSpPr txBox="1"/>
          <p:nvPr/>
        </p:nvSpPr>
        <p:spPr>
          <a:xfrm>
            <a:off x="16175735" y="23757159"/>
            <a:ext cx="2148025" cy="1090684"/>
          </a:xfrm>
          <a:prstGeom prst="rect">
            <a:avLst/>
          </a:prstGeom>
          <a:noFill/>
        </p:spPr>
        <p:txBody>
          <a:bodyPr wrap="none" lIns="300038" tIns="300038" rIns="300038" bIns="300038">
            <a:spAutoFit/>
          </a:bodyPr>
          <a:lstStyle/>
          <a:p>
            <a:pPr algn="ctr"/>
            <a:r>
              <a:rPr lang="en-US" sz="3150" b="1" dirty="0"/>
              <a:t>JUDGING</a:t>
            </a:r>
            <a:endParaRPr lang="en-US" sz="2363" dirty="0"/>
          </a:p>
        </p:txBody>
      </p:sp>
      <p:sp>
        <p:nvSpPr>
          <p:cNvPr id="150" name="TRANSITION...">
            <a:extLst>
              <a:ext uri="{FF2B5EF4-FFF2-40B4-BE49-F238E27FC236}">
                <a16:creationId xmlns:a16="http://schemas.microsoft.com/office/drawing/2014/main" id="{FD826402-104E-4B7F-966B-5BDD1048C2C7}"/>
              </a:ext>
            </a:extLst>
          </p:cNvPr>
          <p:cNvSpPr txBox="1"/>
          <p:nvPr/>
        </p:nvSpPr>
        <p:spPr>
          <a:xfrm>
            <a:off x="12838891" y="25836587"/>
            <a:ext cx="8821711" cy="1090684"/>
          </a:xfrm>
          <a:prstGeom prst="rect">
            <a:avLst/>
          </a:prstGeom>
          <a:noFill/>
        </p:spPr>
        <p:txBody>
          <a:bodyPr wrap="none" lIns="300038" tIns="300038" rIns="300038" bIns="300038">
            <a:spAutoFit/>
          </a:bodyPr>
          <a:lstStyle/>
          <a:p>
            <a:pPr algn="ctr"/>
            <a:r>
              <a:rPr lang="en-US" sz="3150" b="1" dirty="0"/>
              <a:t>TRANSITION FROM PROTOTYPE TO PRODUCTION</a:t>
            </a:r>
            <a:endParaRPr lang="en-US" sz="2100" dirty="0"/>
          </a:p>
        </p:txBody>
      </p:sp>
      <p:sp>
        <p:nvSpPr>
          <p:cNvPr id="153" name="Explore infra...">
            <a:extLst>
              <a:ext uri="{FF2B5EF4-FFF2-40B4-BE49-F238E27FC236}">
                <a16:creationId xmlns:a16="http://schemas.microsoft.com/office/drawing/2014/main" id="{10483C98-ED6E-B577-9C17-2F9EB72D3CCF}"/>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154" name="Expose organic...">
            <a:extLst>
              <a:ext uri="{FF2B5EF4-FFF2-40B4-BE49-F238E27FC236}">
                <a16:creationId xmlns:a16="http://schemas.microsoft.com/office/drawing/2014/main" id="{8973720A-FD59-11C4-E60F-3DD8E94CA7B7}"/>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155" name="Evolve to solve...">
            <a:extLst>
              <a:ext uri="{FF2B5EF4-FFF2-40B4-BE49-F238E27FC236}">
                <a16:creationId xmlns:a16="http://schemas.microsoft.com/office/drawing/2014/main" id="{C0743FB4-7F11-EDF3-89D7-6E9BE635BDB0}"/>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156" name="Expand awareness">
            <a:extLst>
              <a:ext uri="{FF2B5EF4-FFF2-40B4-BE49-F238E27FC236}">
                <a16:creationId xmlns:a16="http://schemas.microsoft.com/office/drawing/2014/main" id="{30DFEAE5-2CE3-9B07-3404-A52EEC543683}"/>
              </a:ext>
            </a:extLst>
          </p:cNvPr>
          <p:cNvSpPr txBox="1"/>
          <p:nvPr/>
        </p:nvSpPr>
        <p:spPr>
          <a:xfrm>
            <a:off x="25071114" y="6465417"/>
            <a:ext cx="2340578" cy="1090684"/>
          </a:xfrm>
          <a:prstGeom prst="rect">
            <a:avLst/>
          </a:prstGeom>
          <a:noFill/>
        </p:spPr>
        <p:txBody>
          <a:bodyPr wrap="none" lIns="300038" tIns="300038" rIns="300038" bIns="300038">
            <a:spAutoFit/>
          </a:bodyPr>
          <a:lstStyle/>
          <a:p>
            <a:pPr algn="ctr"/>
            <a:r>
              <a:rPr lang="en-US" sz="3150" dirty="0"/>
              <a:t>awareness</a:t>
            </a:r>
          </a:p>
        </p:txBody>
      </p:sp>
      <p:sp>
        <p:nvSpPr>
          <p:cNvPr id="157" name="Where locations">
            <a:extLst>
              <a:ext uri="{FF2B5EF4-FFF2-40B4-BE49-F238E27FC236}">
                <a16:creationId xmlns:a16="http://schemas.microsoft.com/office/drawing/2014/main" id="{E5C6AC48-4822-502C-266A-D18E80A3AA35}"/>
              </a:ext>
            </a:extLst>
          </p:cNvPr>
          <p:cNvSpPr txBox="1"/>
          <p:nvPr/>
        </p:nvSpPr>
        <p:spPr>
          <a:xfrm>
            <a:off x="22674570" y="13362525"/>
            <a:ext cx="2158605" cy="1090684"/>
          </a:xfrm>
          <a:prstGeom prst="rect">
            <a:avLst/>
          </a:prstGeom>
          <a:noFill/>
        </p:spPr>
        <p:txBody>
          <a:bodyPr wrap="none" lIns="300038" tIns="300038" rIns="300038" bIns="300038">
            <a:spAutoFit/>
          </a:bodyPr>
          <a:lstStyle/>
          <a:p>
            <a:pPr algn="ctr"/>
            <a:r>
              <a:rPr lang="en-US" sz="3150" dirty="0"/>
              <a:t>Locations</a:t>
            </a:r>
          </a:p>
        </p:txBody>
      </p:sp>
      <p:sp>
        <p:nvSpPr>
          <p:cNvPr id="142" name="WHO">
            <a:extLst>
              <a:ext uri="{FF2B5EF4-FFF2-40B4-BE49-F238E27FC236}">
                <a16:creationId xmlns:a16="http://schemas.microsoft.com/office/drawing/2014/main" id="{688F2EE3-5B25-DD6B-579F-3CF857BD9861}"/>
              </a:ext>
            </a:extLst>
          </p:cNvPr>
          <p:cNvSpPr txBox="1"/>
          <p:nvPr/>
        </p:nvSpPr>
        <p:spPr>
          <a:xfrm>
            <a:off x="23004473" y="14399525"/>
            <a:ext cx="1498809" cy="1090684"/>
          </a:xfrm>
          <a:prstGeom prst="rect">
            <a:avLst/>
          </a:prstGeom>
          <a:noFill/>
        </p:spPr>
        <p:txBody>
          <a:bodyPr wrap="none" lIns="300038" tIns="300038" rIns="300038" bIns="300038">
            <a:spAutoFit/>
          </a:bodyPr>
          <a:lstStyle/>
          <a:p>
            <a:pPr algn="ctr"/>
            <a:r>
              <a:rPr lang="en-US" sz="3150" b="1" dirty="0"/>
              <a:t>WHO</a:t>
            </a:r>
            <a:endParaRPr lang="en-US" sz="2363" dirty="0"/>
          </a:p>
        </p:txBody>
      </p:sp>
      <p:sp>
        <p:nvSpPr>
          <p:cNvPr id="159" name="Who list">
            <a:extLst>
              <a:ext uri="{FF2B5EF4-FFF2-40B4-BE49-F238E27FC236}">
                <a16:creationId xmlns:a16="http://schemas.microsoft.com/office/drawing/2014/main" id="{65B1AC10-144A-FA1A-0A65-5DE459144C37}"/>
              </a:ext>
            </a:extLst>
          </p:cNvPr>
          <p:cNvSpPr txBox="1"/>
          <p:nvPr/>
        </p:nvSpPr>
        <p:spPr>
          <a:xfrm>
            <a:off x="21049219" y="15750530"/>
            <a:ext cx="5409302" cy="3514938"/>
          </a:xfrm>
          <a:prstGeom prst="rect">
            <a:avLst/>
          </a:prstGeom>
          <a:noFill/>
        </p:spPr>
        <p:txBody>
          <a:bodyPr wrap="none" lIns="300038" tIns="300038" rIns="300038" bIns="300038">
            <a:spAutoFit/>
          </a:bodyPr>
          <a:lstStyle/>
          <a:p>
            <a:pPr algn="ctr"/>
            <a:r>
              <a:rPr lang="en-US" sz="2363" dirty="0"/>
              <a:t>Hacker</a:t>
            </a:r>
          </a:p>
          <a:p>
            <a:pPr algn="ctr"/>
            <a:r>
              <a:rPr lang="en-US" sz="2363" dirty="0"/>
              <a:t>Problem Owner</a:t>
            </a:r>
          </a:p>
          <a:p>
            <a:pPr algn="ctr"/>
            <a:r>
              <a:rPr lang="en-US" sz="2363" dirty="0"/>
              <a:t>Judge</a:t>
            </a:r>
          </a:p>
          <a:p>
            <a:pPr algn="ctr"/>
            <a:r>
              <a:rPr lang="en-US" sz="2363" dirty="0"/>
              <a:t>Director</a:t>
            </a:r>
          </a:p>
          <a:p>
            <a:pPr algn="ctr"/>
            <a:r>
              <a:rPr lang="en-US" sz="2363" dirty="0"/>
              <a:t>Lead Software Officer</a:t>
            </a:r>
          </a:p>
          <a:p>
            <a:pPr algn="ctr"/>
            <a:r>
              <a:rPr lang="en-US" sz="2363" dirty="0"/>
              <a:t>Site Lead</a:t>
            </a:r>
          </a:p>
          <a:p>
            <a:pPr algn="ctr"/>
            <a:r>
              <a:rPr lang="en-US" sz="2363" dirty="0"/>
              <a:t>Solution Development Support</a:t>
            </a:r>
          </a:p>
          <a:p>
            <a:pPr algn="ctr"/>
            <a:r>
              <a:rPr lang="en-US" sz="2363" dirty="0"/>
              <a:t>Mission/Data Solution Integration Lead</a:t>
            </a:r>
          </a:p>
        </p:txBody>
      </p:sp>
      <p:sp>
        <p:nvSpPr>
          <p:cNvPr id="158" name="Who R&amp;R">
            <a:extLst>
              <a:ext uri="{FF2B5EF4-FFF2-40B4-BE49-F238E27FC236}">
                <a16:creationId xmlns:a16="http://schemas.microsoft.com/office/drawing/2014/main" id="{7D20560D-5C4B-39B9-B581-3F5A1D1CA31F}"/>
              </a:ext>
            </a:extLst>
          </p:cNvPr>
          <p:cNvSpPr txBox="1"/>
          <p:nvPr/>
        </p:nvSpPr>
        <p:spPr>
          <a:xfrm>
            <a:off x="21344236" y="14884272"/>
            <a:ext cx="4819269" cy="1090684"/>
          </a:xfrm>
          <a:prstGeom prst="rect">
            <a:avLst/>
          </a:prstGeom>
          <a:noFill/>
        </p:spPr>
        <p:txBody>
          <a:bodyPr wrap="none" lIns="300038" tIns="300038" rIns="300038" bIns="300038">
            <a:spAutoFit/>
          </a:bodyPr>
          <a:lstStyle/>
          <a:p>
            <a:pPr algn="ctr"/>
            <a:r>
              <a:rPr lang="en-US" sz="3150" dirty="0"/>
              <a:t>Roles and Responsibilities</a:t>
            </a:r>
            <a:endParaRPr lang="en-US" sz="2363" dirty="0"/>
          </a:p>
        </p:txBody>
      </p:sp>
      <p:sp>
        <p:nvSpPr>
          <p:cNvPr id="143" name="HOW">
            <a:extLst>
              <a:ext uri="{FF2B5EF4-FFF2-40B4-BE49-F238E27FC236}">
                <a16:creationId xmlns:a16="http://schemas.microsoft.com/office/drawing/2014/main" id="{5362F2B4-9157-53B2-45BF-27B5E41F3115}"/>
              </a:ext>
            </a:extLst>
          </p:cNvPr>
          <p:cNvSpPr txBox="1"/>
          <p:nvPr/>
        </p:nvSpPr>
        <p:spPr>
          <a:xfrm>
            <a:off x="23006938" y="19326219"/>
            <a:ext cx="1493873" cy="1090684"/>
          </a:xfrm>
          <a:prstGeom prst="rect">
            <a:avLst/>
          </a:prstGeom>
          <a:noFill/>
        </p:spPr>
        <p:txBody>
          <a:bodyPr wrap="none" lIns="300038" tIns="300038" rIns="300038" bIns="300038">
            <a:spAutoFit/>
          </a:bodyPr>
          <a:lstStyle/>
          <a:p>
            <a:pPr algn="ctr"/>
            <a:r>
              <a:rPr lang="en-US" sz="3150" b="1" dirty="0"/>
              <a:t>HOW</a:t>
            </a:r>
            <a:endParaRPr lang="en-US" sz="2363" dirty="0"/>
          </a:p>
        </p:txBody>
      </p:sp>
      <p:sp>
        <p:nvSpPr>
          <p:cNvPr id="160" name="How list">
            <a:extLst>
              <a:ext uri="{FF2B5EF4-FFF2-40B4-BE49-F238E27FC236}">
                <a16:creationId xmlns:a16="http://schemas.microsoft.com/office/drawing/2014/main" id="{7E498227-3C5B-F00C-6D87-BDF3B4846BDC}"/>
              </a:ext>
            </a:extLst>
          </p:cNvPr>
          <p:cNvSpPr txBox="1"/>
          <p:nvPr/>
        </p:nvSpPr>
        <p:spPr>
          <a:xfrm>
            <a:off x="21250050" y="19806279"/>
            <a:ext cx="5007654" cy="2060180"/>
          </a:xfrm>
          <a:prstGeom prst="rect">
            <a:avLst/>
          </a:prstGeom>
          <a:noFill/>
        </p:spPr>
        <p:txBody>
          <a:bodyPr wrap="none" lIns="300038" tIns="300038" rIns="300038" bIns="300038">
            <a:spAutoFit/>
          </a:bodyPr>
          <a:lstStyle/>
          <a:p>
            <a:pPr algn="ctr"/>
            <a:r>
              <a:rPr lang="en-US" sz="3150" dirty="0"/>
              <a:t>Problem Definition</a:t>
            </a:r>
          </a:p>
          <a:p>
            <a:pPr algn="ctr"/>
            <a:r>
              <a:rPr lang="en-US" sz="3150" dirty="0"/>
              <a:t>Registration &amp; Approval</a:t>
            </a:r>
          </a:p>
          <a:p>
            <a:pPr algn="ctr"/>
            <a:r>
              <a:rPr lang="en-US" sz="3150" dirty="0"/>
              <a:t>Collaboration Environment</a:t>
            </a:r>
            <a:endParaRPr lang="en-US" sz="2363" dirty="0"/>
          </a:p>
        </p:txBody>
      </p:sp>
      <p:sp>
        <p:nvSpPr>
          <p:cNvPr id="144" name="WHEN">
            <a:extLst>
              <a:ext uri="{FF2B5EF4-FFF2-40B4-BE49-F238E27FC236}">
                <a16:creationId xmlns:a16="http://schemas.microsoft.com/office/drawing/2014/main" id="{F1B5AA14-5509-2199-EDB2-6611D753261C}"/>
              </a:ext>
            </a:extLst>
          </p:cNvPr>
          <p:cNvSpPr txBox="1"/>
          <p:nvPr/>
        </p:nvSpPr>
        <p:spPr>
          <a:xfrm>
            <a:off x="22995942" y="21870745"/>
            <a:ext cx="1689566" cy="1090684"/>
          </a:xfrm>
          <a:prstGeom prst="rect">
            <a:avLst/>
          </a:prstGeom>
          <a:noFill/>
        </p:spPr>
        <p:txBody>
          <a:bodyPr wrap="none" lIns="300038" tIns="300038" rIns="300038" bIns="300038">
            <a:spAutoFit/>
          </a:bodyPr>
          <a:lstStyle/>
          <a:p>
            <a:pPr algn="ctr"/>
            <a:r>
              <a:rPr lang="en-US" sz="3150" b="1" dirty="0"/>
              <a:t>WHEN</a:t>
            </a:r>
            <a:endParaRPr lang="en-US" sz="2363" dirty="0"/>
          </a:p>
        </p:txBody>
      </p:sp>
      <p:sp>
        <p:nvSpPr>
          <p:cNvPr id="161" name="When list">
            <a:extLst>
              <a:ext uri="{FF2B5EF4-FFF2-40B4-BE49-F238E27FC236}">
                <a16:creationId xmlns:a16="http://schemas.microsoft.com/office/drawing/2014/main" id="{60E6B79E-39EC-E1B7-C167-469CD7B37C37}"/>
              </a:ext>
            </a:extLst>
          </p:cNvPr>
          <p:cNvSpPr txBox="1"/>
          <p:nvPr/>
        </p:nvSpPr>
        <p:spPr>
          <a:xfrm>
            <a:off x="22832436" y="22350805"/>
            <a:ext cx="2016580" cy="1090684"/>
          </a:xfrm>
          <a:prstGeom prst="rect">
            <a:avLst/>
          </a:prstGeom>
          <a:noFill/>
        </p:spPr>
        <p:txBody>
          <a:bodyPr wrap="none" lIns="300038" tIns="300038" rIns="300038" bIns="300038">
            <a:spAutoFit/>
          </a:bodyPr>
          <a:lstStyle/>
          <a:p>
            <a:pPr algn="ctr"/>
            <a:r>
              <a:rPr lang="en-US" sz="3150" dirty="0"/>
              <a:t>Timeline</a:t>
            </a:r>
            <a:endParaRPr lang="en-US" sz="2363" dirty="0"/>
          </a:p>
        </p:txBody>
      </p:sp>
      <p:sp>
        <p:nvSpPr>
          <p:cNvPr id="64" name="Objectives">
            <a:extLst>
              <a:ext uri="{FF2B5EF4-FFF2-40B4-BE49-F238E27FC236}">
                <a16:creationId xmlns:a16="http://schemas.microsoft.com/office/drawing/2014/main" id="{C3A16A1B-157E-4E07-5AC3-8E2670C532C7}"/>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42" name="Team Formation list">
            <a:extLst>
              <a:ext uri="{FF2B5EF4-FFF2-40B4-BE49-F238E27FC236}">
                <a16:creationId xmlns:a16="http://schemas.microsoft.com/office/drawing/2014/main" id="{1FDB75DE-F498-4F56-855D-9B44BE0E2BE7}"/>
              </a:ext>
            </a:extLst>
          </p:cNvPr>
          <p:cNvSpPr txBox="1"/>
          <p:nvPr/>
        </p:nvSpPr>
        <p:spPr>
          <a:xfrm>
            <a:off x="14279787" y="22504892"/>
            <a:ext cx="5687585" cy="1252267"/>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Provide problem information prior to event</a:t>
            </a:r>
          </a:p>
          <a:p>
            <a:pPr marL="342900" indent="-342900">
              <a:buFont typeface="Arial" panose="020B0604020202020204" pitchFamily="34" charset="0"/>
              <a:buChar char="•"/>
            </a:pPr>
            <a:r>
              <a:rPr lang="en-US" sz="2100" dirty="0"/>
              <a:t>Allow for “first draft” team assignments</a:t>
            </a:r>
          </a:p>
        </p:txBody>
      </p:sp>
      <p:sp>
        <p:nvSpPr>
          <p:cNvPr id="44" name="Judging list">
            <a:extLst>
              <a:ext uri="{FF2B5EF4-FFF2-40B4-BE49-F238E27FC236}">
                <a16:creationId xmlns:a16="http://schemas.microsoft.com/office/drawing/2014/main" id="{105C323F-F3BB-53FF-5C83-CF0EA82B5F03}"/>
              </a:ext>
            </a:extLst>
          </p:cNvPr>
          <p:cNvSpPr txBox="1"/>
          <p:nvPr/>
        </p:nvSpPr>
        <p:spPr>
          <a:xfrm>
            <a:off x="13186390" y="24237219"/>
            <a:ext cx="8126713" cy="1575432"/>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Consider how awards align with organizational goals</a:t>
            </a:r>
          </a:p>
          <a:p>
            <a:pPr marL="342900" indent="-342900">
              <a:buFont typeface="Arial" panose="020B0604020202020204" pitchFamily="34" charset="0"/>
              <a:buChar char="•"/>
            </a:pPr>
            <a:r>
              <a:rPr lang="en-US" sz="2100" dirty="0"/>
              <a:t>Depending on scope allow for judge familiarization with problems</a:t>
            </a:r>
          </a:p>
          <a:p>
            <a:pPr marL="342900" indent="-342900">
              <a:buFont typeface="Arial" panose="020B0604020202020204" pitchFamily="34" charset="0"/>
              <a:buChar char="•"/>
            </a:pPr>
            <a:r>
              <a:rPr lang="en-US" sz="2100" dirty="0"/>
              <a:t>Debrief and adjust scoring rubrics every event</a:t>
            </a:r>
            <a:endParaRPr lang="en-US" sz="2363" dirty="0"/>
          </a:p>
        </p:txBody>
      </p:sp>
      <p:sp>
        <p:nvSpPr>
          <p:cNvPr id="47" name="Transition list">
            <a:extLst>
              <a:ext uri="{FF2B5EF4-FFF2-40B4-BE49-F238E27FC236}">
                <a16:creationId xmlns:a16="http://schemas.microsoft.com/office/drawing/2014/main" id="{37F10DAC-9E15-8046-23A2-514D7316CC04}"/>
              </a:ext>
            </a:extLst>
          </p:cNvPr>
          <p:cNvSpPr txBox="1"/>
          <p:nvPr/>
        </p:nvSpPr>
        <p:spPr>
          <a:xfrm>
            <a:off x="12898870" y="26324647"/>
            <a:ext cx="8701743" cy="1575432"/>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Bridging the gap from event to real impact is an inherent issue</a:t>
            </a:r>
          </a:p>
          <a:p>
            <a:pPr marL="342900" indent="-342900">
              <a:buFont typeface="Arial" panose="020B0604020202020204" pitchFamily="34" charset="0"/>
              <a:buChar char="•"/>
            </a:pPr>
            <a:r>
              <a:rPr lang="en-US" sz="2100" dirty="0"/>
              <a:t>Explicitly address post-event actions</a:t>
            </a:r>
          </a:p>
          <a:p>
            <a:pPr marL="342900" indent="-342900">
              <a:buFont typeface="Arial" panose="020B0604020202020204" pitchFamily="34" charset="0"/>
              <a:buChar char="•"/>
            </a:pPr>
            <a:r>
              <a:rPr lang="en-US" sz="2100" dirty="0"/>
              <a:t>Encourage Problem Owner to provide at least one hacker from the unit</a:t>
            </a:r>
          </a:p>
        </p:txBody>
      </p:sp>
      <p:sp>
        <p:nvSpPr>
          <p:cNvPr id="147" name="LESSONS LEARNED">
            <a:extLst>
              <a:ext uri="{FF2B5EF4-FFF2-40B4-BE49-F238E27FC236}">
                <a16:creationId xmlns:a16="http://schemas.microsoft.com/office/drawing/2014/main" id="{CFDED343-26F3-197A-DD3C-56B149977328}"/>
              </a:ext>
            </a:extLst>
          </p:cNvPr>
          <p:cNvSpPr txBox="1"/>
          <p:nvPr/>
        </p:nvSpPr>
        <p:spPr>
          <a:xfrm>
            <a:off x="14995059" y="20909046"/>
            <a:ext cx="4509377" cy="1211936"/>
          </a:xfrm>
          <a:prstGeom prst="rect">
            <a:avLst/>
          </a:prstGeom>
          <a:noFill/>
        </p:spPr>
        <p:txBody>
          <a:bodyPr wrap="none" lIns="300038" tIns="300038" rIns="300038" bIns="300038">
            <a:spAutoFit/>
          </a:bodyPr>
          <a:lstStyle/>
          <a:p>
            <a:pPr algn="ctr"/>
            <a:r>
              <a:rPr lang="en-US" sz="3938" b="1" dirty="0"/>
              <a:t>LESSONS LEARNED</a:t>
            </a:r>
            <a:endParaRPr lang="en-US" sz="3150" b="1" dirty="0"/>
          </a:p>
        </p:txBody>
      </p:sp>
      <p:sp>
        <p:nvSpPr>
          <p:cNvPr id="140" name="FRAMEWORK">
            <a:extLst>
              <a:ext uri="{FF2B5EF4-FFF2-40B4-BE49-F238E27FC236}">
                <a16:creationId xmlns:a16="http://schemas.microsoft.com/office/drawing/2014/main" id="{FBACF6B9-0587-6720-2BCA-4C3AD7E381A0}"/>
              </a:ext>
            </a:extLst>
          </p:cNvPr>
          <p:cNvSpPr txBox="1"/>
          <p:nvPr/>
        </p:nvSpPr>
        <p:spPr>
          <a:xfrm>
            <a:off x="22019294" y="11788750"/>
            <a:ext cx="3469157" cy="1211936"/>
          </a:xfrm>
          <a:prstGeom prst="rect">
            <a:avLst/>
          </a:prstGeom>
          <a:noFill/>
        </p:spPr>
        <p:txBody>
          <a:bodyPr wrap="none" lIns="300038" tIns="300038" rIns="300038" bIns="300038">
            <a:spAutoFit/>
          </a:bodyPr>
          <a:lstStyle/>
          <a:p>
            <a:pPr algn="ctr"/>
            <a:r>
              <a:rPr lang="en-US" sz="3938" b="1" dirty="0"/>
              <a:t>FRAMEWORK</a:t>
            </a:r>
            <a:endParaRPr lang="en-US" sz="3150" b="1" dirty="0"/>
          </a:p>
        </p:txBody>
      </p:sp>
      <p:sp>
        <p:nvSpPr>
          <p:cNvPr id="115" name="EXPAND">
            <a:extLst>
              <a:ext uri="{FF2B5EF4-FFF2-40B4-BE49-F238E27FC236}">
                <a16:creationId xmlns:a16="http://schemas.microsoft.com/office/drawing/2014/main" id="{D80E2F74-4C89-B1D0-376D-1F50173A3A6F}"/>
              </a:ext>
            </a:extLst>
          </p:cNvPr>
          <p:cNvSpPr txBox="1"/>
          <p:nvPr/>
        </p:nvSpPr>
        <p:spPr>
          <a:xfrm>
            <a:off x="25077481" y="5864078"/>
            <a:ext cx="2325318" cy="1211936"/>
          </a:xfrm>
          <a:prstGeom prst="rect">
            <a:avLst/>
          </a:prstGeom>
          <a:noFill/>
        </p:spPr>
        <p:txBody>
          <a:bodyPr wrap="none" lIns="300038" tIns="300038" rIns="300038" bIns="300038">
            <a:spAutoFit/>
          </a:bodyPr>
          <a:lstStyle/>
          <a:p>
            <a:pPr algn="ctr"/>
            <a:r>
              <a:rPr lang="en-US" sz="3938" b="1" dirty="0"/>
              <a:t>EXPAND</a:t>
            </a:r>
            <a:endParaRPr lang="en-US" sz="3150" dirty="0"/>
          </a:p>
        </p:txBody>
      </p:sp>
      <p:sp>
        <p:nvSpPr>
          <p:cNvPr id="103" name="EVOLVE">
            <a:extLst>
              <a:ext uri="{FF2B5EF4-FFF2-40B4-BE49-F238E27FC236}">
                <a16:creationId xmlns:a16="http://schemas.microsoft.com/office/drawing/2014/main" id="{2233991B-CD3E-DAB2-1648-CCF9C4991A89}"/>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sp>
        <p:nvSpPr>
          <p:cNvPr id="93" name="EXPOSE">
            <a:extLst>
              <a:ext uri="{FF2B5EF4-FFF2-40B4-BE49-F238E27FC236}">
                <a16:creationId xmlns:a16="http://schemas.microsoft.com/office/drawing/2014/main" id="{23352AA7-111D-31B2-11E1-25AA0F8BCCC5}"/>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sp>
        <p:nvSpPr>
          <p:cNvPr id="68" name="EXPLORE">
            <a:extLst>
              <a:ext uri="{FF2B5EF4-FFF2-40B4-BE49-F238E27FC236}">
                <a16:creationId xmlns:a16="http://schemas.microsoft.com/office/drawing/2014/main" id="{5DCD4E0C-BCE9-C5E6-B3D7-1187D8698E7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162" name="OBJECTIVES">
            <a:extLst>
              <a:ext uri="{FF2B5EF4-FFF2-40B4-BE49-F238E27FC236}">
                <a16:creationId xmlns:a16="http://schemas.microsoft.com/office/drawing/2014/main" id="{9BB61780-B5A6-748C-5902-B44FFD71648D}"/>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51" name="GitHub Paper">
            <a:extLst>
              <a:ext uri="{FF2B5EF4-FFF2-40B4-BE49-F238E27FC236}">
                <a16:creationId xmlns:a16="http://schemas.microsoft.com/office/drawing/2014/main" id="{766C2C8D-361A-9E9A-ECF1-0BE2D8B568B3}"/>
              </a:ext>
            </a:extLst>
          </p:cNvPr>
          <p:cNvGrpSpPr/>
          <p:nvPr/>
        </p:nvGrpSpPr>
        <p:grpSpPr>
          <a:xfrm>
            <a:off x="6908911" y="2023625"/>
            <a:ext cx="4202360" cy="2944122"/>
            <a:chOff x="10511307" y="3083618"/>
            <a:chExt cx="6403596" cy="4486282"/>
          </a:xfrm>
        </p:grpSpPr>
        <p:pic>
          <p:nvPicPr>
            <p:cNvPr id="9" name="QR code: github paper" descr="Qr code&#10;&#10;Description automatically generated">
              <a:extLst>
                <a:ext uri="{FF2B5EF4-FFF2-40B4-BE49-F238E27FC236}">
                  <a16:creationId xmlns:a16="http://schemas.microsoft.com/office/drawing/2014/main" id="{A07D08A6-249C-01ED-B1F7-A94861D0FF0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10" name="Label: github page paper">
              <a:extLst>
                <a:ext uri="{FF2B5EF4-FFF2-40B4-BE49-F238E27FC236}">
                  <a16:creationId xmlns:a16="http://schemas.microsoft.com/office/drawing/2014/main" id="{BD4DE6A7-F141-586D-BB5C-DB48C326C0BA}"/>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49" name="GitHub Site">
            <a:extLst>
              <a:ext uri="{FF2B5EF4-FFF2-40B4-BE49-F238E27FC236}">
                <a16:creationId xmlns:a16="http://schemas.microsoft.com/office/drawing/2014/main" id="{77E90BBD-5C4F-B154-5370-435B59FFE538}"/>
              </a:ext>
            </a:extLst>
          </p:cNvPr>
          <p:cNvGrpSpPr/>
          <p:nvPr/>
        </p:nvGrpSpPr>
        <p:grpSpPr>
          <a:xfrm>
            <a:off x="17715896" y="2023625"/>
            <a:ext cx="4200525" cy="2944241"/>
            <a:chOff x="26979093" y="3083618"/>
            <a:chExt cx="6400800" cy="4486463"/>
          </a:xfrm>
        </p:grpSpPr>
        <p:pic>
          <p:nvPicPr>
            <p:cNvPr id="12" name="QR code: github site" descr="Qr code&#10;&#10;Description automatically generated">
              <a:extLst>
                <a:ext uri="{FF2B5EF4-FFF2-40B4-BE49-F238E27FC236}">
                  <a16:creationId xmlns:a16="http://schemas.microsoft.com/office/drawing/2014/main" id="{C68239DC-3827-4DAC-CF5F-1E08DC66871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14" name="Label: github site">
              <a:extLst>
                <a:ext uri="{FF2B5EF4-FFF2-40B4-BE49-F238E27FC236}">
                  <a16:creationId xmlns:a16="http://schemas.microsoft.com/office/drawing/2014/main" id="{6AA8EBF0-F356-C1B9-55C2-03CBB6ACF987}"/>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8" name="Authors&amp;Affiliations">
            <a:extLst>
              <a:ext uri="{FF2B5EF4-FFF2-40B4-BE49-F238E27FC236}">
                <a16:creationId xmlns:a16="http://schemas.microsoft.com/office/drawing/2014/main" id="{8A6B3801-B002-6D74-6F26-0D087000EDEE}"/>
              </a:ext>
            </a:extLst>
          </p:cNvPr>
          <p:cNvGraphicFramePr>
            <a:graphicFrameLocks noGrp="1"/>
          </p:cNvGraphicFramePr>
          <p:nvPr>
            <p:extLst>
              <p:ext uri="{D42A27DB-BD31-4B8C-83A1-F6EECF244321}">
                <p14:modId xmlns:p14="http://schemas.microsoft.com/office/powerpoint/2010/main" val="703746647"/>
              </p:ext>
            </p:extLst>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7" name="Title">
            <a:extLst>
              <a:ext uri="{FF2B5EF4-FFF2-40B4-BE49-F238E27FC236}">
                <a16:creationId xmlns:a16="http://schemas.microsoft.com/office/drawing/2014/main" id="{3E2D553F-DBC1-8D81-CA6F-0520AD6EC767}"/>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spTree>
    <p:extLst>
      <p:ext uri="{BB962C8B-B14F-4D97-AF65-F5344CB8AC3E}">
        <p14:creationId xmlns:p14="http://schemas.microsoft.com/office/powerpoint/2010/main" val="3263064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64" name="AFSymbolPeople" descr="A close-up of a cactus&#10;&#10;Description automatically generated with low confidence">
            <a:extLst>
              <a:ext uri="{FF2B5EF4-FFF2-40B4-BE49-F238E27FC236}">
                <a16:creationId xmlns:a16="http://schemas.microsoft.com/office/drawing/2014/main" id="{13B10BE5-9611-ECC1-BD5D-5348A9B64EA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994118" y="9159677"/>
            <a:ext cx="15890699" cy="15890699"/>
          </a:xfrm>
          <a:prstGeom prst="rect">
            <a:avLst/>
          </a:prstGeom>
          <a:effectLst>
            <a:softEdge rad="317500"/>
          </a:effectLst>
        </p:spPr>
      </p:pic>
      <p:sp>
        <p:nvSpPr>
          <p:cNvPr id="65" name="Org list">
            <a:extLst>
              <a:ext uri="{FF2B5EF4-FFF2-40B4-BE49-F238E27FC236}">
                <a16:creationId xmlns:a16="http://schemas.microsoft.com/office/drawing/2014/main" id="{8F96BFA8-FB8C-7A93-6973-EFB030D5D391}"/>
              </a:ext>
            </a:extLst>
          </p:cNvPr>
          <p:cNvSpPr txBox="1"/>
          <p:nvPr/>
        </p:nvSpPr>
        <p:spPr>
          <a:xfrm>
            <a:off x="34714866" y="24799824"/>
            <a:ext cx="6449202" cy="3929923"/>
          </a:xfrm>
          <a:prstGeom prst="rect">
            <a:avLst/>
          </a:prstGeom>
          <a:noFill/>
        </p:spPr>
        <p:txBody>
          <a:bodyPr wrap="none" lIns="300038" tIns="300038" rIns="300038" bIns="300038" anchor="ctr">
            <a:spAutoFit/>
          </a:bodyPr>
          <a:lstStyle/>
          <a:p>
            <a:pPr algn="ctr"/>
            <a:r>
              <a:rPr lang="en-US" sz="7200" dirty="0"/>
              <a:t>Military</a:t>
            </a:r>
          </a:p>
          <a:p>
            <a:pPr algn="ctr"/>
            <a:r>
              <a:rPr lang="en-US" sz="7200" dirty="0"/>
              <a:t>Civil Service</a:t>
            </a:r>
          </a:p>
          <a:p>
            <a:pPr algn="ctr"/>
            <a:r>
              <a:rPr lang="en-US" sz="7200" dirty="0"/>
              <a:t>DoD Contractor</a:t>
            </a:r>
          </a:p>
        </p:txBody>
      </p:sp>
      <p:sp>
        <p:nvSpPr>
          <p:cNvPr id="66" name="Label: organic talent">
            <a:extLst>
              <a:ext uri="{FF2B5EF4-FFF2-40B4-BE49-F238E27FC236}">
                <a16:creationId xmlns:a16="http://schemas.microsoft.com/office/drawing/2014/main" id="{3DC68177-0CDE-C80D-9D77-311DB670CD2D}"/>
              </a:ext>
            </a:extLst>
          </p:cNvPr>
          <p:cNvSpPr txBox="1"/>
          <p:nvPr/>
        </p:nvSpPr>
        <p:spPr>
          <a:xfrm>
            <a:off x="34958619" y="7589920"/>
            <a:ext cx="5961698" cy="1713932"/>
          </a:xfrm>
          <a:prstGeom prst="rect">
            <a:avLst/>
          </a:prstGeom>
          <a:noFill/>
        </p:spPr>
        <p:txBody>
          <a:bodyPr wrap="none" lIns="300038" tIns="300038" rIns="300038" bIns="300038" anchor="ctr">
            <a:spAutoFit/>
          </a:bodyPr>
          <a:lstStyle/>
          <a:p>
            <a:pPr algn="ctr"/>
            <a:r>
              <a:rPr lang="en-US" sz="7200" dirty="0"/>
              <a:t>Organic Talent</a:t>
            </a:r>
          </a:p>
        </p:txBody>
      </p:sp>
      <p:sp>
        <p:nvSpPr>
          <p:cNvPr id="68" name="Expose organic...">
            <a:extLst>
              <a:ext uri="{FF2B5EF4-FFF2-40B4-BE49-F238E27FC236}">
                <a16:creationId xmlns:a16="http://schemas.microsoft.com/office/drawing/2014/main" id="{AC0350B0-8190-5E2C-1847-CF15A02482CD}"/>
              </a:ext>
            </a:extLst>
          </p:cNvPr>
          <p:cNvSpPr txBox="1"/>
          <p:nvPr/>
        </p:nvSpPr>
        <p:spPr>
          <a:xfrm>
            <a:off x="33628191" y="2286000"/>
            <a:ext cx="8622554" cy="1713932"/>
          </a:xfrm>
          <a:prstGeom prst="rect">
            <a:avLst/>
          </a:prstGeom>
          <a:noFill/>
        </p:spPr>
        <p:txBody>
          <a:bodyPr wrap="none" lIns="300038" tIns="300038" rIns="300038" bIns="300038">
            <a:spAutoFit/>
          </a:bodyPr>
          <a:lstStyle/>
          <a:p>
            <a:pPr algn="ctr"/>
            <a:r>
              <a:rPr lang="en-US" sz="7200" dirty="0"/>
              <a:t>organic talent to data</a:t>
            </a:r>
          </a:p>
        </p:txBody>
      </p:sp>
      <p:sp>
        <p:nvSpPr>
          <p:cNvPr id="69" name="EXPOSE">
            <a:extLst>
              <a:ext uri="{FF2B5EF4-FFF2-40B4-BE49-F238E27FC236}">
                <a16:creationId xmlns:a16="http://schemas.microsoft.com/office/drawing/2014/main" id="{DF634354-04A7-51AC-5777-5E55ABF64B41}"/>
              </a:ext>
            </a:extLst>
          </p:cNvPr>
          <p:cNvSpPr txBox="1"/>
          <p:nvPr/>
        </p:nvSpPr>
        <p:spPr>
          <a:xfrm>
            <a:off x="35661600" y="914400"/>
            <a:ext cx="4555736" cy="2083264"/>
          </a:xfrm>
          <a:prstGeom prst="rect">
            <a:avLst/>
          </a:prstGeom>
          <a:noFill/>
        </p:spPr>
        <p:txBody>
          <a:bodyPr wrap="none" lIns="300038" tIns="300038" rIns="300038" bIns="300038">
            <a:spAutoFit/>
          </a:bodyPr>
          <a:lstStyle/>
          <a:p>
            <a:pPr algn="ctr"/>
            <a:r>
              <a:rPr lang="en-US" sz="9600" b="1" dirty="0"/>
              <a:t>EXPOSE</a:t>
            </a:r>
            <a:endParaRPr lang="en-US" sz="9600" dirty="0"/>
          </a:p>
        </p:txBody>
      </p:sp>
      <p:pic>
        <p:nvPicPr>
          <p:cNvPr id="39" name="Silos" descr="Graphical user interface, application&#10;&#10;Description automatically generated">
            <a:extLst>
              <a:ext uri="{FF2B5EF4-FFF2-40B4-BE49-F238E27FC236}">
                <a16:creationId xmlns:a16="http://schemas.microsoft.com/office/drawing/2014/main" id="{75BCD241-A460-33C4-B420-05EA49E2B1E7}"/>
              </a:ext>
            </a:extLst>
          </p:cNvPr>
          <p:cNvPicPr>
            <a:picLocks noChangeAspect="1"/>
          </p:cNvPicPr>
          <p:nvPr/>
        </p:nvPicPr>
        <p:blipFill rotWithShape="1">
          <a:blip r:embed="rId16">
            <a:extLst>
              <a:ext uri="{28A0092B-C50C-407E-A947-70E740481C1C}">
                <a14:useLocalDpi xmlns:a14="http://schemas.microsoft.com/office/drawing/2010/main" val="0"/>
              </a:ext>
            </a:extLst>
          </a:blip>
          <a:srcRect l="15007" t="3047" r="15306" b="5637"/>
          <a:stretch/>
        </p:blipFill>
        <p:spPr>
          <a:xfrm>
            <a:off x="30175200" y="3657600"/>
            <a:ext cx="4965802" cy="3972740"/>
          </a:xfrm>
          <a:prstGeom prst="rect">
            <a:avLst/>
          </a:prstGeom>
        </p:spPr>
      </p:pic>
      <p:grpSp>
        <p:nvGrpSpPr>
          <p:cNvPr id="40" name="Group 39">
            <a:extLst>
              <a:ext uri="{FF2B5EF4-FFF2-40B4-BE49-F238E27FC236}">
                <a16:creationId xmlns:a16="http://schemas.microsoft.com/office/drawing/2014/main" id="{8610DF6C-6298-C016-A1B8-FB665762BB2F}"/>
              </a:ext>
            </a:extLst>
          </p:cNvPr>
          <p:cNvGrpSpPr/>
          <p:nvPr/>
        </p:nvGrpSpPr>
        <p:grpSpPr>
          <a:xfrm>
            <a:off x="816131" y="1165482"/>
            <a:ext cx="2119485" cy="2100863"/>
            <a:chOff x="816131" y="1165482"/>
            <a:chExt cx="2119485" cy="2100863"/>
          </a:xfrm>
        </p:grpSpPr>
        <p:pic>
          <p:nvPicPr>
            <p:cNvPr id="41" name="Hacker" descr="A picture containing curtain, person, computer">
              <a:extLst>
                <a:ext uri="{FF2B5EF4-FFF2-40B4-BE49-F238E27FC236}">
                  <a16:creationId xmlns:a16="http://schemas.microsoft.com/office/drawing/2014/main" id="{BA8AEF2C-ABB3-118C-AA32-793639847BDA}"/>
                </a:ext>
              </a:extLst>
            </p:cNvPr>
            <p:cNvPicPr>
              <a:picLocks noChangeAspect="1"/>
            </p:cNvPicPr>
            <p:nvPr/>
          </p:nvPicPr>
          <p:blipFill rotWithShape="1">
            <a:blip r:embed="rId17">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4" name="Hacker &quot;Not Allowed&quot;">
              <a:extLst>
                <a:ext uri="{FF2B5EF4-FFF2-40B4-BE49-F238E27FC236}">
                  <a16:creationId xmlns:a16="http://schemas.microsoft.com/office/drawing/2014/main" id="{8B6068EC-7C79-7234-5157-1FD7C044B68D}"/>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5" name="Group 44">
            <a:extLst>
              <a:ext uri="{FF2B5EF4-FFF2-40B4-BE49-F238E27FC236}">
                <a16:creationId xmlns:a16="http://schemas.microsoft.com/office/drawing/2014/main" id="{AB3DC664-32BE-A00A-8BD4-8B7A03378FF0}"/>
              </a:ext>
            </a:extLst>
          </p:cNvPr>
          <p:cNvGrpSpPr/>
          <p:nvPr/>
        </p:nvGrpSpPr>
        <p:grpSpPr>
          <a:xfrm>
            <a:off x="3545668" y="1596010"/>
            <a:ext cx="2119485" cy="2100864"/>
            <a:chOff x="3545668" y="1596010"/>
            <a:chExt cx="2119485" cy="2100864"/>
          </a:xfrm>
        </p:grpSpPr>
        <p:pic>
          <p:nvPicPr>
            <p:cNvPr id="46" name="Phone" descr="A hand holding a cell phone">
              <a:extLst>
                <a:ext uri="{FF2B5EF4-FFF2-40B4-BE49-F238E27FC236}">
                  <a16:creationId xmlns:a16="http://schemas.microsoft.com/office/drawing/2014/main" id="{FD6D1C0E-0CCE-95E8-CE29-2CEB1D33F597}"/>
                </a:ext>
              </a:extLst>
            </p:cNvPr>
            <p:cNvPicPr>
              <a:picLocks noChangeAspect="1"/>
            </p:cNvPicPr>
            <p:nvPr/>
          </p:nvPicPr>
          <p:blipFill rotWithShape="1">
            <a:blip r:embed="rId18">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7" name="Phone &quot;Not Allowed&quot;">
              <a:extLst>
                <a:ext uri="{FF2B5EF4-FFF2-40B4-BE49-F238E27FC236}">
                  <a16:creationId xmlns:a16="http://schemas.microsoft.com/office/drawing/2014/main" id="{F20E4E45-F000-29E4-8C44-FAA9568E57B2}"/>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8" name="Group 47">
            <a:extLst>
              <a:ext uri="{FF2B5EF4-FFF2-40B4-BE49-F238E27FC236}">
                <a16:creationId xmlns:a16="http://schemas.microsoft.com/office/drawing/2014/main" id="{1F0ABCE2-F3C5-D89A-DFED-0B55E971C7E1}"/>
              </a:ext>
            </a:extLst>
          </p:cNvPr>
          <p:cNvGrpSpPr/>
          <p:nvPr/>
        </p:nvGrpSpPr>
        <p:grpSpPr>
          <a:xfrm>
            <a:off x="1507521" y="3673433"/>
            <a:ext cx="2119485" cy="2100864"/>
            <a:chOff x="1507521" y="3673433"/>
            <a:chExt cx="2119485" cy="2100864"/>
          </a:xfrm>
        </p:grpSpPr>
        <p:pic>
          <p:nvPicPr>
            <p:cNvPr id="49" name="Crypto" descr="A picture containing text">
              <a:extLst>
                <a:ext uri="{FF2B5EF4-FFF2-40B4-BE49-F238E27FC236}">
                  <a16:creationId xmlns:a16="http://schemas.microsoft.com/office/drawing/2014/main" id="{255B568C-3BFC-4346-62B3-A86A72A4318D}"/>
                </a:ext>
              </a:extLst>
            </p:cNvPr>
            <p:cNvPicPr>
              <a:picLocks noChangeAspect="1"/>
            </p:cNvPicPr>
            <p:nvPr/>
          </p:nvPicPr>
          <p:blipFill rotWithShape="1">
            <a:blip r:embed="rId19">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1" name="Crypto &quot;Not Allowed&quot;">
              <a:extLst>
                <a:ext uri="{FF2B5EF4-FFF2-40B4-BE49-F238E27FC236}">
                  <a16:creationId xmlns:a16="http://schemas.microsoft.com/office/drawing/2014/main" id="{FB8C1486-2008-0E4F-05E4-7843BECE4290}"/>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22" name="2023-02">
            <a:extLst>
              <a:ext uri="{FF2B5EF4-FFF2-40B4-BE49-F238E27FC236}">
                <a16:creationId xmlns:a16="http://schemas.microsoft.com/office/drawing/2014/main" id="{A3549614-17DE-25DA-D379-217D88D35A09}"/>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3">
            <a:extLst>
              <a:ext uri="{FF2B5EF4-FFF2-40B4-BE49-F238E27FC236}">
                <a16:creationId xmlns:a16="http://schemas.microsoft.com/office/drawing/2014/main" id="{E2D54DEC-F0D4-3B89-8A74-87935FABEAC2}"/>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24" name="2023-02circle">
            <a:extLst>
              <a:ext uri="{FF2B5EF4-FFF2-40B4-BE49-F238E27FC236}">
                <a16:creationId xmlns:a16="http://schemas.microsoft.com/office/drawing/2014/main" id="{62E893E1-10EB-FC25-703E-EF3501FBAF08}"/>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5" name="2023-05circle">
            <a:extLst>
              <a:ext uri="{FF2B5EF4-FFF2-40B4-BE49-F238E27FC236}">
                <a16:creationId xmlns:a16="http://schemas.microsoft.com/office/drawing/2014/main" id="{54CE0999-DE94-6462-0BC0-28065FBBB499}"/>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1870377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uiExpand="1" build="p"/>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8" name="2023-02">
            <a:extLst>
              <a:ext uri="{FF2B5EF4-FFF2-40B4-BE49-F238E27FC236}">
                <a16:creationId xmlns:a16="http://schemas.microsoft.com/office/drawing/2014/main" id="{D0F5A9ED-CBF9-46C8-523D-B5153C001ACC}"/>
              </a:ext>
            </a:extLst>
          </p:cNvPr>
          <p:cNvGraphicFramePr>
            <a:graphicFrameLocks noGrp="1"/>
          </p:cNvGraphicFramePr>
          <p:nvPr>
            <p:extLst>
              <p:ext uri="{D42A27DB-BD31-4B8C-83A1-F6EECF244321}">
                <p14:modId xmlns:p14="http://schemas.microsoft.com/office/powerpoint/2010/main" val="2999178317"/>
              </p:ext>
            </p:extLst>
          </p:nvPr>
        </p:nvGraphicFramePr>
        <p:xfrm>
          <a:off x="1613066" y="2188130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9" name="2023-03">
            <a:extLst>
              <a:ext uri="{FF2B5EF4-FFF2-40B4-BE49-F238E27FC236}">
                <a16:creationId xmlns:a16="http://schemas.microsoft.com/office/drawing/2014/main" id="{74862FF3-01CC-83AF-8254-0BF3E4902542}"/>
              </a:ext>
            </a:extLst>
          </p:cNvPr>
          <p:cNvGraphicFramePr>
            <a:graphicFrameLocks noGrp="1"/>
          </p:cNvGraphicFramePr>
          <p:nvPr>
            <p:extLst>
              <p:ext uri="{D42A27DB-BD31-4B8C-83A1-F6EECF244321}">
                <p14:modId xmlns:p14="http://schemas.microsoft.com/office/powerpoint/2010/main" val="1017099041"/>
              </p:ext>
            </p:extLst>
          </p:nvPr>
        </p:nvGraphicFramePr>
        <p:xfrm>
          <a:off x="1613066" y="2368153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7" name="2023-02circle">
            <a:extLst>
              <a:ext uri="{FF2B5EF4-FFF2-40B4-BE49-F238E27FC236}">
                <a16:creationId xmlns:a16="http://schemas.microsoft.com/office/drawing/2014/main" id="{9E3BC870-F012-3247-30F7-5D0300143111}"/>
              </a:ext>
            </a:extLst>
          </p:cNvPr>
          <p:cNvSpPr/>
          <p:nvPr/>
        </p:nvSpPr>
        <p:spPr>
          <a:xfrm>
            <a:off x="1211016" y="2208611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8" name="2023-05circle">
            <a:extLst>
              <a:ext uri="{FF2B5EF4-FFF2-40B4-BE49-F238E27FC236}">
                <a16:creationId xmlns:a16="http://schemas.microsoft.com/office/drawing/2014/main" id="{37074B55-9987-A82E-1C20-01CDEDCB1824}"/>
              </a:ext>
            </a:extLst>
          </p:cNvPr>
          <p:cNvSpPr/>
          <p:nvPr/>
        </p:nvSpPr>
        <p:spPr>
          <a:xfrm>
            <a:off x="1211016" y="2388634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
        <p:nvSpPr>
          <p:cNvPr id="68" name="Expose organic...">
            <a:extLst>
              <a:ext uri="{FF2B5EF4-FFF2-40B4-BE49-F238E27FC236}">
                <a16:creationId xmlns:a16="http://schemas.microsoft.com/office/drawing/2014/main" id="{AC0350B0-8190-5E2C-1847-CF15A02482CD}"/>
              </a:ext>
            </a:extLst>
          </p:cNvPr>
          <p:cNvSpPr txBox="1"/>
          <p:nvPr/>
        </p:nvSpPr>
        <p:spPr>
          <a:xfrm>
            <a:off x="33628191" y="2286000"/>
            <a:ext cx="8622554" cy="1713932"/>
          </a:xfrm>
          <a:prstGeom prst="rect">
            <a:avLst/>
          </a:prstGeom>
          <a:noFill/>
        </p:spPr>
        <p:txBody>
          <a:bodyPr wrap="none" lIns="300038" tIns="300038" rIns="300038" bIns="300038">
            <a:spAutoFit/>
          </a:bodyPr>
          <a:lstStyle/>
          <a:p>
            <a:pPr algn="ctr"/>
            <a:r>
              <a:rPr lang="en-US" sz="7200" dirty="0"/>
              <a:t>organic talent to data</a:t>
            </a:r>
          </a:p>
        </p:txBody>
      </p:sp>
      <p:sp>
        <p:nvSpPr>
          <p:cNvPr id="69" name="EXPOSE">
            <a:extLst>
              <a:ext uri="{FF2B5EF4-FFF2-40B4-BE49-F238E27FC236}">
                <a16:creationId xmlns:a16="http://schemas.microsoft.com/office/drawing/2014/main" id="{DF634354-04A7-51AC-5777-5E55ABF64B41}"/>
              </a:ext>
            </a:extLst>
          </p:cNvPr>
          <p:cNvSpPr txBox="1"/>
          <p:nvPr/>
        </p:nvSpPr>
        <p:spPr>
          <a:xfrm>
            <a:off x="35661600" y="914400"/>
            <a:ext cx="4555736" cy="2083264"/>
          </a:xfrm>
          <a:prstGeom prst="rect">
            <a:avLst/>
          </a:prstGeom>
          <a:noFill/>
        </p:spPr>
        <p:txBody>
          <a:bodyPr wrap="none" lIns="300038" tIns="300038" rIns="300038" bIns="300038">
            <a:spAutoFit/>
          </a:bodyPr>
          <a:lstStyle/>
          <a:p>
            <a:pPr algn="ctr"/>
            <a:r>
              <a:rPr lang="en-US" sz="9600" b="1" dirty="0"/>
              <a:t>EXPOSE</a:t>
            </a:r>
            <a:endParaRPr lang="en-US" sz="9600" dirty="0"/>
          </a:p>
        </p:txBody>
      </p:sp>
      <p:pic>
        <p:nvPicPr>
          <p:cNvPr id="70" name="Tshape" descr="Chart, waterfall chart&#10;&#10;Description automatically generated">
            <a:extLst>
              <a:ext uri="{FF2B5EF4-FFF2-40B4-BE49-F238E27FC236}">
                <a16:creationId xmlns:a16="http://schemas.microsoft.com/office/drawing/2014/main" id="{C80C31BB-8539-1DB6-433F-361ED5BCA4F3}"/>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603200" y="10666034"/>
            <a:ext cx="24392184" cy="15424467"/>
          </a:xfrm>
          <a:prstGeom prst="rect">
            <a:avLst/>
          </a:prstGeom>
        </p:spPr>
      </p:pic>
      <p:pic>
        <p:nvPicPr>
          <p:cNvPr id="39" name="Silos" descr="Graphical user interface, application&#10;&#10;Description automatically generated">
            <a:extLst>
              <a:ext uri="{FF2B5EF4-FFF2-40B4-BE49-F238E27FC236}">
                <a16:creationId xmlns:a16="http://schemas.microsoft.com/office/drawing/2014/main" id="{75BCD241-A460-33C4-B420-05EA49E2B1E7}"/>
              </a:ext>
            </a:extLst>
          </p:cNvPr>
          <p:cNvPicPr>
            <a:picLocks noChangeAspect="1"/>
          </p:cNvPicPr>
          <p:nvPr/>
        </p:nvPicPr>
        <p:blipFill rotWithShape="1">
          <a:blip r:embed="rId16">
            <a:extLst>
              <a:ext uri="{28A0092B-C50C-407E-A947-70E740481C1C}">
                <a14:useLocalDpi xmlns:a14="http://schemas.microsoft.com/office/drawing/2010/main" val="0"/>
              </a:ext>
            </a:extLst>
          </a:blip>
          <a:srcRect l="15007" t="3047" r="15306" b="5637"/>
          <a:stretch/>
        </p:blipFill>
        <p:spPr>
          <a:xfrm>
            <a:off x="30175200" y="3657600"/>
            <a:ext cx="4965802" cy="3972740"/>
          </a:xfrm>
          <a:prstGeom prst="rect">
            <a:avLst/>
          </a:prstGeom>
        </p:spPr>
      </p:pic>
      <p:pic>
        <p:nvPicPr>
          <p:cNvPr id="40" name="AFSymbolPeople" descr="A close-up of a cactus&#10;&#10;Description automatically generated with low confidence">
            <a:extLst>
              <a:ext uri="{FF2B5EF4-FFF2-40B4-BE49-F238E27FC236}">
                <a16:creationId xmlns:a16="http://schemas.microsoft.com/office/drawing/2014/main" id="{7F4C6983-0DC3-914E-CD90-62210556C95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641814" y="4109654"/>
            <a:ext cx="2760585" cy="2760585"/>
          </a:xfrm>
          <a:prstGeom prst="rect">
            <a:avLst/>
          </a:prstGeom>
          <a:effectLst>
            <a:softEdge rad="317500"/>
          </a:effectLst>
        </p:spPr>
      </p:pic>
      <p:sp>
        <p:nvSpPr>
          <p:cNvPr id="41" name="Org list">
            <a:extLst>
              <a:ext uri="{FF2B5EF4-FFF2-40B4-BE49-F238E27FC236}">
                <a16:creationId xmlns:a16="http://schemas.microsoft.com/office/drawing/2014/main" id="{B2F300E1-922A-B013-2222-CFC3F9928239}"/>
              </a:ext>
            </a:extLst>
          </p:cNvPr>
          <p:cNvSpPr txBox="1"/>
          <p:nvPr/>
        </p:nvSpPr>
        <p:spPr>
          <a:xfrm>
            <a:off x="37073103" y="6505990"/>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4" name="Label: organic talent">
            <a:extLst>
              <a:ext uri="{FF2B5EF4-FFF2-40B4-BE49-F238E27FC236}">
                <a16:creationId xmlns:a16="http://schemas.microsoft.com/office/drawing/2014/main" id="{7293457F-FE7D-4569-8224-249B1717C58E}"/>
              </a:ext>
            </a:extLst>
          </p:cNvPr>
          <p:cNvSpPr txBox="1"/>
          <p:nvPr/>
        </p:nvSpPr>
        <p:spPr>
          <a:xfrm>
            <a:off x="37028669" y="3622379"/>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grpSp>
        <p:nvGrpSpPr>
          <p:cNvPr id="45" name="Group 44">
            <a:extLst>
              <a:ext uri="{FF2B5EF4-FFF2-40B4-BE49-F238E27FC236}">
                <a16:creationId xmlns:a16="http://schemas.microsoft.com/office/drawing/2014/main" id="{D7F3BDAF-E860-C8FE-1533-3EA61A292178}"/>
              </a:ext>
            </a:extLst>
          </p:cNvPr>
          <p:cNvGrpSpPr/>
          <p:nvPr/>
        </p:nvGrpSpPr>
        <p:grpSpPr>
          <a:xfrm>
            <a:off x="816131" y="1165482"/>
            <a:ext cx="2119485" cy="2100863"/>
            <a:chOff x="816131" y="1165482"/>
            <a:chExt cx="2119485" cy="2100863"/>
          </a:xfrm>
        </p:grpSpPr>
        <p:pic>
          <p:nvPicPr>
            <p:cNvPr id="46" name="Hacker" descr="A picture containing curtain, person, computer">
              <a:extLst>
                <a:ext uri="{FF2B5EF4-FFF2-40B4-BE49-F238E27FC236}">
                  <a16:creationId xmlns:a16="http://schemas.microsoft.com/office/drawing/2014/main" id="{D52597BF-7E7C-495E-1FDB-4E75D721B740}"/>
                </a:ext>
              </a:extLst>
            </p:cNvPr>
            <p:cNvPicPr>
              <a:picLocks noChangeAspect="1"/>
            </p:cNvPicPr>
            <p:nvPr/>
          </p:nvPicPr>
          <p:blipFill rotWithShape="1">
            <a:blip r:embed="rId18">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7" name="Hacker &quot;Not Allowed&quot;">
              <a:extLst>
                <a:ext uri="{FF2B5EF4-FFF2-40B4-BE49-F238E27FC236}">
                  <a16:creationId xmlns:a16="http://schemas.microsoft.com/office/drawing/2014/main" id="{27A6C73F-6A54-DE8B-6CB5-3DFD806CAEFF}"/>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8" name="Group 47">
            <a:extLst>
              <a:ext uri="{FF2B5EF4-FFF2-40B4-BE49-F238E27FC236}">
                <a16:creationId xmlns:a16="http://schemas.microsoft.com/office/drawing/2014/main" id="{C4E48C2F-F756-FD1B-B139-33E304BEE5D0}"/>
              </a:ext>
            </a:extLst>
          </p:cNvPr>
          <p:cNvGrpSpPr/>
          <p:nvPr/>
        </p:nvGrpSpPr>
        <p:grpSpPr>
          <a:xfrm>
            <a:off x="3545668" y="1596010"/>
            <a:ext cx="2119485" cy="2100864"/>
            <a:chOff x="3545668" y="1596010"/>
            <a:chExt cx="2119485" cy="2100864"/>
          </a:xfrm>
        </p:grpSpPr>
        <p:pic>
          <p:nvPicPr>
            <p:cNvPr id="49" name="Phone" descr="A hand holding a cell phone">
              <a:extLst>
                <a:ext uri="{FF2B5EF4-FFF2-40B4-BE49-F238E27FC236}">
                  <a16:creationId xmlns:a16="http://schemas.microsoft.com/office/drawing/2014/main" id="{36ADE606-1392-5ABC-3C69-55B9778D1EC6}"/>
                </a:ext>
              </a:extLst>
            </p:cNvPr>
            <p:cNvPicPr>
              <a:picLocks noChangeAspect="1"/>
            </p:cNvPicPr>
            <p:nvPr/>
          </p:nvPicPr>
          <p:blipFill rotWithShape="1">
            <a:blip r:embed="rId19">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51" name="Phone &quot;Not Allowed&quot;">
              <a:extLst>
                <a:ext uri="{FF2B5EF4-FFF2-40B4-BE49-F238E27FC236}">
                  <a16:creationId xmlns:a16="http://schemas.microsoft.com/office/drawing/2014/main" id="{1ED5228F-8F22-7983-6726-856A3D28F09C}"/>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52" name="Group 51">
            <a:extLst>
              <a:ext uri="{FF2B5EF4-FFF2-40B4-BE49-F238E27FC236}">
                <a16:creationId xmlns:a16="http://schemas.microsoft.com/office/drawing/2014/main" id="{980270E2-ACC6-E633-5479-E354B9CCDABD}"/>
              </a:ext>
            </a:extLst>
          </p:cNvPr>
          <p:cNvGrpSpPr/>
          <p:nvPr/>
        </p:nvGrpSpPr>
        <p:grpSpPr>
          <a:xfrm>
            <a:off x="1507521" y="3673433"/>
            <a:ext cx="2119485" cy="2100864"/>
            <a:chOff x="1507521" y="3673433"/>
            <a:chExt cx="2119485" cy="2100864"/>
          </a:xfrm>
        </p:grpSpPr>
        <p:pic>
          <p:nvPicPr>
            <p:cNvPr id="63" name="Crypto" descr="A picture containing text">
              <a:extLst>
                <a:ext uri="{FF2B5EF4-FFF2-40B4-BE49-F238E27FC236}">
                  <a16:creationId xmlns:a16="http://schemas.microsoft.com/office/drawing/2014/main" id="{5B37C826-6498-ADBB-28F0-5337AA7D79DA}"/>
                </a:ext>
              </a:extLst>
            </p:cNvPr>
            <p:cNvPicPr>
              <a:picLocks noChangeAspect="1"/>
            </p:cNvPicPr>
            <p:nvPr/>
          </p:nvPicPr>
          <p:blipFill rotWithShape="1">
            <a:blip r:embed="rId20">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64" name="Crypto &quot;Not Allowed&quot;">
              <a:extLst>
                <a:ext uri="{FF2B5EF4-FFF2-40B4-BE49-F238E27FC236}">
                  <a16:creationId xmlns:a16="http://schemas.microsoft.com/office/drawing/2014/main" id="{45601D9A-5DEF-3ABF-C00D-8FD85CF62899}"/>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Tree>
    <p:extLst>
      <p:ext uri="{BB962C8B-B14F-4D97-AF65-F5344CB8AC3E}">
        <p14:creationId xmlns:p14="http://schemas.microsoft.com/office/powerpoint/2010/main" val="124231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45" name="Silos" descr="Graphical user interface, application&#10;&#10;Description automatically generated">
            <a:extLst>
              <a:ext uri="{FF2B5EF4-FFF2-40B4-BE49-F238E27FC236}">
                <a16:creationId xmlns:a16="http://schemas.microsoft.com/office/drawing/2014/main" id="{8FDFA249-D80A-D2AE-4517-2DE2E9196A56}"/>
              </a:ext>
            </a:extLst>
          </p:cNvPr>
          <p:cNvPicPr>
            <a:picLocks noChangeAspect="1"/>
          </p:cNvPicPr>
          <p:nvPr/>
        </p:nvPicPr>
        <p:blipFill rotWithShape="1">
          <a:blip r:embed="rId15">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46" name="AFSymbolPeople" descr="A close-up of a cactus&#10;&#10;Description automatically generated with low confidence">
            <a:extLst>
              <a:ext uri="{FF2B5EF4-FFF2-40B4-BE49-F238E27FC236}">
                <a16:creationId xmlns:a16="http://schemas.microsoft.com/office/drawing/2014/main" id="{B5AE6B0D-BCB6-893D-CF2E-7EAB914D36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47" name="Org list">
            <a:extLst>
              <a:ext uri="{FF2B5EF4-FFF2-40B4-BE49-F238E27FC236}">
                <a16:creationId xmlns:a16="http://schemas.microsoft.com/office/drawing/2014/main" id="{45CE846C-9419-1FFD-57DE-B9E52894C662}"/>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8" name="Label: organic talent">
            <a:extLst>
              <a:ext uri="{FF2B5EF4-FFF2-40B4-BE49-F238E27FC236}">
                <a16:creationId xmlns:a16="http://schemas.microsoft.com/office/drawing/2014/main" id="{37DEF770-E43F-0FCC-8E67-0E37B0361321}"/>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49" name="Tshape" descr="Chart, waterfall chart&#10;&#10;Description automatically generated">
            <a:extLst>
              <a:ext uri="{FF2B5EF4-FFF2-40B4-BE49-F238E27FC236}">
                <a16:creationId xmlns:a16="http://schemas.microsoft.com/office/drawing/2014/main" id="{8403E570-BF98-41EF-9214-3B914DE48082}"/>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sp>
        <p:nvSpPr>
          <p:cNvPr id="51" name="Expose organic...">
            <a:extLst>
              <a:ext uri="{FF2B5EF4-FFF2-40B4-BE49-F238E27FC236}">
                <a16:creationId xmlns:a16="http://schemas.microsoft.com/office/drawing/2014/main" id="{6F7F095A-3942-6585-E8D1-346E9A28EBE4}"/>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52" name="EXPOSE">
            <a:extLst>
              <a:ext uri="{FF2B5EF4-FFF2-40B4-BE49-F238E27FC236}">
                <a16:creationId xmlns:a16="http://schemas.microsoft.com/office/drawing/2014/main" id="{5BAEBBD1-EE64-0D80-21D8-1A8CDFDB9D48}"/>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pic>
        <p:nvPicPr>
          <p:cNvPr id="63" name="96TW" descr="Logo&#10;&#10;Description automatically generated">
            <a:extLst>
              <a:ext uri="{FF2B5EF4-FFF2-40B4-BE49-F238E27FC236}">
                <a16:creationId xmlns:a16="http://schemas.microsoft.com/office/drawing/2014/main" id="{3C08DA07-8F3D-CD50-EC65-C01214C64C1B}"/>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72903" y="13868377"/>
            <a:ext cx="7448466" cy="7315200"/>
          </a:xfrm>
          <a:prstGeom prst="rect">
            <a:avLst/>
          </a:prstGeom>
        </p:spPr>
      </p:pic>
      <p:pic>
        <p:nvPicPr>
          <p:cNvPr id="64" name="412TW" descr="Logo&#10;&#10;Description automatically generated">
            <a:extLst>
              <a:ext uri="{FF2B5EF4-FFF2-40B4-BE49-F238E27FC236}">
                <a16:creationId xmlns:a16="http://schemas.microsoft.com/office/drawing/2014/main" id="{08B9358A-E38F-C9E5-4AD6-A2F7ED3EBB20}"/>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27157762" y="11404736"/>
            <a:ext cx="7232269" cy="7315200"/>
          </a:xfrm>
          <a:prstGeom prst="rect">
            <a:avLst/>
          </a:prstGeom>
        </p:spPr>
      </p:pic>
      <p:pic>
        <p:nvPicPr>
          <p:cNvPr id="65" name="AEDC" descr="Logo&#10;&#10;Description automatically generated">
            <a:extLst>
              <a:ext uri="{FF2B5EF4-FFF2-40B4-BE49-F238E27FC236}">
                <a16:creationId xmlns:a16="http://schemas.microsoft.com/office/drawing/2014/main" id="{59163B88-BD89-261B-720E-6981F65C084B}"/>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633357" y="11410335"/>
            <a:ext cx="7408829" cy="7315200"/>
          </a:xfrm>
          <a:prstGeom prst="rect">
            <a:avLst/>
          </a:prstGeom>
        </p:spPr>
      </p:pic>
      <p:pic>
        <p:nvPicPr>
          <p:cNvPr id="66" name="AFTC" descr="Logo&#10;&#10;Description automatically generated">
            <a:extLst>
              <a:ext uri="{FF2B5EF4-FFF2-40B4-BE49-F238E27FC236}">
                <a16:creationId xmlns:a16="http://schemas.microsoft.com/office/drawing/2014/main" id="{D50C061A-1EFB-ADDB-F182-E40633F361A5}"/>
              </a:ext>
            </a:extLst>
          </p:cNvPr>
          <p:cNvPicPr>
            <a:picLocks noChangeAspect="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33294359" y="4162652"/>
            <a:ext cx="9229530" cy="9077871"/>
          </a:xfrm>
          <a:prstGeom prst="rect">
            <a:avLst/>
          </a:prstGeom>
        </p:spPr>
      </p:pic>
      <p:sp>
        <p:nvSpPr>
          <p:cNvPr id="67" name="Evolve to solve...">
            <a:extLst>
              <a:ext uri="{FF2B5EF4-FFF2-40B4-BE49-F238E27FC236}">
                <a16:creationId xmlns:a16="http://schemas.microsoft.com/office/drawing/2014/main" id="{61EA0722-6D84-0168-EB88-76A98AF6356F}"/>
              </a:ext>
            </a:extLst>
          </p:cNvPr>
          <p:cNvSpPr txBox="1"/>
          <p:nvPr/>
        </p:nvSpPr>
        <p:spPr>
          <a:xfrm>
            <a:off x="33456797" y="2286000"/>
            <a:ext cx="8906029" cy="1713932"/>
          </a:xfrm>
          <a:prstGeom prst="rect">
            <a:avLst/>
          </a:prstGeom>
          <a:noFill/>
        </p:spPr>
        <p:txBody>
          <a:bodyPr wrap="none" lIns="300038" tIns="300038" rIns="300038" bIns="300038">
            <a:spAutoFit/>
          </a:bodyPr>
          <a:lstStyle/>
          <a:p>
            <a:pPr algn="ctr"/>
            <a:r>
              <a:rPr lang="en-US" sz="7200" dirty="0"/>
              <a:t>to solve real problems</a:t>
            </a:r>
          </a:p>
        </p:txBody>
      </p:sp>
      <p:sp>
        <p:nvSpPr>
          <p:cNvPr id="71" name="EVOLVE">
            <a:extLst>
              <a:ext uri="{FF2B5EF4-FFF2-40B4-BE49-F238E27FC236}">
                <a16:creationId xmlns:a16="http://schemas.microsoft.com/office/drawing/2014/main" id="{EC09F1DA-9AB8-CBBB-2CEF-99D81292E5DE}"/>
              </a:ext>
            </a:extLst>
          </p:cNvPr>
          <p:cNvSpPr txBox="1"/>
          <p:nvPr/>
        </p:nvSpPr>
        <p:spPr>
          <a:xfrm>
            <a:off x="35661600" y="914400"/>
            <a:ext cx="4496425" cy="2083264"/>
          </a:xfrm>
          <a:prstGeom prst="rect">
            <a:avLst/>
          </a:prstGeom>
          <a:noFill/>
        </p:spPr>
        <p:txBody>
          <a:bodyPr wrap="none" lIns="300038" tIns="300038" rIns="300038" bIns="300038">
            <a:spAutoFit/>
          </a:bodyPr>
          <a:lstStyle/>
          <a:p>
            <a:pPr algn="ctr"/>
            <a:r>
              <a:rPr lang="en-US" sz="9600" b="1" dirty="0"/>
              <a:t>EVOLVE</a:t>
            </a:r>
            <a:endParaRPr lang="en-US" sz="9600" dirty="0"/>
          </a:p>
        </p:txBody>
      </p:sp>
      <p:grpSp>
        <p:nvGrpSpPr>
          <p:cNvPr id="39" name="Group 38">
            <a:extLst>
              <a:ext uri="{FF2B5EF4-FFF2-40B4-BE49-F238E27FC236}">
                <a16:creationId xmlns:a16="http://schemas.microsoft.com/office/drawing/2014/main" id="{85D9F01A-F7F9-CB91-C191-13CD7B570EEF}"/>
              </a:ext>
            </a:extLst>
          </p:cNvPr>
          <p:cNvGrpSpPr/>
          <p:nvPr/>
        </p:nvGrpSpPr>
        <p:grpSpPr>
          <a:xfrm>
            <a:off x="816131" y="1165482"/>
            <a:ext cx="2119485" cy="2100863"/>
            <a:chOff x="816131" y="1165482"/>
            <a:chExt cx="2119485" cy="2100863"/>
          </a:xfrm>
        </p:grpSpPr>
        <p:pic>
          <p:nvPicPr>
            <p:cNvPr id="40" name="Hacker" descr="A picture containing curtain, person, computer">
              <a:extLst>
                <a:ext uri="{FF2B5EF4-FFF2-40B4-BE49-F238E27FC236}">
                  <a16:creationId xmlns:a16="http://schemas.microsoft.com/office/drawing/2014/main" id="{2EFF339A-5F66-D6F5-B053-1E28D2639127}"/>
                </a:ext>
              </a:extLst>
            </p:cNvPr>
            <p:cNvPicPr>
              <a:picLocks noChangeAspect="1"/>
            </p:cNvPicPr>
            <p:nvPr/>
          </p:nvPicPr>
          <p:blipFill rotWithShape="1">
            <a:blip r:embed="rId22">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1" name="Hacker &quot;Not Allowed&quot;">
              <a:extLst>
                <a:ext uri="{FF2B5EF4-FFF2-40B4-BE49-F238E27FC236}">
                  <a16:creationId xmlns:a16="http://schemas.microsoft.com/office/drawing/2014/main" id="{40963B94-772F-E679-C6B3-359C2B291251}"/>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4" name="Group 43">
            <a:extLst>
              <a:ext uri="{FF2B5EF4-FFF2-40B4-BE49-F238E27FC236}">
                <a16:creationId xmlns:a16="http://schemas.microsoft.com/office/drawing/2014/main" id="{4C43B7AA-E19F-0601-5CC9-7CB53B239A96}"/>
              </a:ext>
            </a:extLst>
          </p:cNvPr>
          <p:cNvGrpSpPr/>
          <p:nvPr/>
        </p:nvGrpSpPr>
        <p:grpSpPr>
          <a:xfrm>
            <a:off x="3545668" y="1596010"/>
            <a:ext cx="2119485" cy="2100864"/>
            <a:chOff x="3545668" y="1596010"/>
            <a:chExt cx="2119485" cy="2100864"/>
          </a:xfrm>
        </p:grpSpPr>
        <p:pic>
          <p:nvPicPr>
            <p:cNvPr id="68" name="Phone" descr="A hand holding a cell phone">
              <a:extLst>
                <a:ext uri="{FF2B5EF4-FFF2-40B4-BE49-F238E27FC236}">
                  <a16:creationId xmlns:a16="http://schemas.microsoft.com/office/drawing/2014/main" id="{272242E8-676F-F987-8417-F0D2B3B63545}"/>
                </a:ext>
              </a:extLst>
            </p:cNvPr>
            <p:cNvPicPr>
              <a:picLocks noChangeAspect="1"/>
            </p:cNvPicPr>
            <p:nvPr/>
          </p:nvPicPr>
          <p:blipFill rotWithShape="1">
            <a:blip r:embed="rId23">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69" name="Phone &quot;Not Allowed&quot;">
              <a:extLst>
                <a:ext uri="{FF2B5EF4-FFF2-40B4-BE49-F238E27FC236}">
                  <a16:creationId xmlns:a16="http://schemas.microsoft.com/office/drawing/2014/main" id="{7A5A24E1-E389-E20C-5F8A-68A014F036E9}"/>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70" name="Group 69">
            <a:extLst>
              <a:ext uri="{FF2B5EF4-FFF2-40B4-BE49-F238E27FC236}">
                <a16:creationId xmlns:a16="http://schemas.microsoft.com/office/drawing/2014/main" id="{1C60585B-43DE-6E73-8888-2C86FD93D981}"/>
              </a:ext>
            </a:extLst>
          </p:cNvPr>
          <p:cNvGrpSpPr/>
          <p:nvPr/>
        </p:nvGrpSpPr>
        <p:grpSpPr>
          <a:xfrm>
            <a:off x="1507521" y="3673433"/>
            <a:ext cx="2119485" cy="2100864"/>
            <a:chOff x="1507521" y="3673433"/>
            <a:chExt cx="2119485" cy="2100864"/>
          </a:xfrm>
        </p:grpSpPr>
        <p:pic>
          <p:nvPicPr>
            <p:cNvPr id="72" name="Crypto" descr="A picture containing text">
              <a:extLst>
                <a:ext uri="{FF2B5EF4-FFF2-40B4-BE49-F238E27FC236}">
                  <a16:creationId xmlns:a16="http://schemas.microsoft.com/office/drawing/2014/main" id="{0FE3983E-CCFB-130B-DD04-E6180202C4A4}"/>
                </a:ext>
              </a:extLst>
            </p:cNvPr>
            <p:cNvPicPr>
              <a:picLocks noChangeAspect="1"/>
            </p:cNvPicPr>
            <p:nvPr/>
          </p:nvPicPr>
          <p:blipFill rotWithShape="1">
            <a:blip r:embed="rId24">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73" name="Crypto &quot;Not Allowed&quot;">
              <a:extLst>
                <a:ext uri="{FF2B5EF4-FFF2-40B4-BE49-F238E27FC236}">
                  <a16:creationId xmlns:a16="http://schemas.microsoft.com/office/drawing/2014/main" id="{D931B9E4-F8E1-F02B-F323-C98D15E9090E}"/>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22" name="2023-02">
            <a:extLst>
              <a:ext uri="{FF2B5EF4-FFF2-40B4-BE49-F238E27FC236}">
                <a16:creationId xmlns:a16="http://schemas.microsoft.com/office/drawing/2014/main" id="{21AE393E-EBC1-4C8F-080C-5EE52B7C7EBD}"/>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3">
            <a:extLst>
              <a:ext uri="{FF2B5EF4-FFF2-40B4-BE49-F238E27FC236}">
                <a16:creationId xmlns:a16="http://schemas.microsoft.com/office/drawing/2014/main" id="{06C057D4-A34F-42F1-7FCE-20C1D46B57A4}"/>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24" name="2023-02circle">
            <a:extLst>
              <a:ext uri="{FF2B5EF4-FFF2-40B4-BE49-F238E27FC236}">
                <a16:creationId xmlns:a16="http://schemas.microsoft.com/office/drawing/2014/main" id="{F82DBB13-EEB3-FFF4-2A40-0770C4D4BDD7}"/>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5" name="2023-05circle">
            <a:extLst>
              <a:ext uri="{FF2B5EF4-FFF2-40B4-BE49-F238E27FC236}">
                <a16:creationId xmlns:a16="http://schemas.microsoft.com/office/drawing/2014/main" id="{D2B3B490-DD98-00C6-C939-2470F3577675}"/>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2127642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par>
                                <p:cTn id="18" presetID="10" presetClass="entr" presetSubtype="0" fill="hold" nodeType="withEffect">
                                  <p:stCondLst>
                                    <p:cond delay="50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500"/>
                                        <p:tgtEl>
                                          <p:spTgt spid="64"/>
                                        </p:tgtEl>
                                      </p:cBhvr>
                                    </p:animEffect>
                                  </p:childTnLst>
                                </p:cTn>
                              </p:par>
                              <p:par>
                                <p:cTn id="21" presetID="10" presetClass="entr" presetSubtype="0" fill="hold" nodeType="withEffect">
                                  <p:stCondLst>
                                    <p:cond delay="100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150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45" name="Silos" descr="Graphical user interface, application&#10;&#10;Description automatically generated">
            <a:extLst>
              <a:ext uri="{FF2B5EF4-FFF2-40B4-BE49-F238E27FC236}">
                <a16:creationId xmlns:a16="http://schemas.microsoft.com/office/drawing/2014/main" id="{8FDFA249-D80A-D2AE-4517-2DE2E9196A56}"/>
              </a:ext>
            </a:extLst>
          </p:cNvPr>
          <p:cNvPicPr>
            <a:picLocks noChangeAspect="1"/>
          </p:cNvPicPr>
          <p:nvPr/>
        </p:nvPicPr>
        <p:blipFill rotWithShape="1">
          <a:blip r:embed="rId15">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46" name="AFSymbolPeople" descr="A close-up of a cactus&#10;&#10;Description automatically generated with low confidence">
            <a:extLst>
              <a:ext uri="{FF2B5EF4-FFF2-40B4-BE49-F238E27FC236}">
                <a16:creationId xmlns:a16="http://schemas.microsoft.com/office/drawing/2014/main" id="{B5AE6B0D-BCB6-893D-CF2E-7EAB914D36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47" name="Org list">
            <a:extLst>
              <a:ext uri="{FF2B5EF4-FFF2-40B4-BE49-F238E27FC236}">
                <a16:creationId xmlns:a16="http://schemas.microsoft.com/office/drawing/2014/main" id="{45CE846C-9419-1FFD-57DE-B9E52894C662}"/>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8" name="Label: organic talent">
            <a:extLst>
              <a:ext uri="{FF2B5EF4-FFF2-40B4-BE49-F238E27FC236}">
                <a16:creationId xmlns:a16="http://schemas.microsoft.com/office/drawing/2014/main" id="{37DEF770-E43F-0FCC-8E67-0E37B0361321}"/>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49" name="Tshape" descr="Chart, waterfall chart&#10;&#10;Description automatically generated">
            <a:extLst>
              <a:ext uri="{FF2B5EF4-FFF2-40B4-BE49-F238E27FC236}">
                <a16:creationId xmlns:a16="http://schemas.microsoft.com/office/drawing/2014/main" id="{8403E570-BF98-41EF-9214-3B914DE48082}"/>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sp>
        <p:nvSpPr>
          <p:cNvPr id="51" name="Expose organic...">
            <a:extLst>
              <a:ext uri="{FF2B5EF4-FFF2-40B4-BE49-F238E27FC236}">
                <a16:creationId xmlns:a16="http://schemas.microsoft.com/office/drawing/2014/main" id="{6F7F095A-3942-6585-E8D1-346E9A28EBE4}"/>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52" name="EXPOSE">
            <a:extLst>
              <a:ext uri="{FF2B5EF4-FFF2-40B4-BE49-F238E27FC236}">
                <a16:creationId xmlns:a16="http://schemas.microsoft.com/office/drawing/2014/main" id="{5BAEBBD1-EE64-0D80-21D8-1A8CDFDB9D48}"/>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pic>
        <p:nvPicPr>
          <p:cNvPr id="39" name="96TW" descr="Logo&#10;&#10;Description automatically generated">
            <a:extLst>
              <a:ext uri="{FF2B5EF4-FFF2-40B4-BE49-F238E27FC236}">
                <a16:creationId xmlns:a16="http://schemas.microsoft.com/office/drawing/2014/main" id="{2DB398B1-79F4-FEAE-8277-E82B71131EDD}"/>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40" name="412TW" descr="Logo&#10;&#10;Description automatically generated">
            <a:extLst>
              <a:ext uri="{FF2B5EF4-FFF2-40B4-BE49-F238E27FC236}">
                <a16:creationId xmlns:a16="http://schemas.microsoft.com/office/drawing/2014/main" id="{68627CB1-16C8-1589-E01C-8D937A45618A}"/>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41" name="AEDC" descr="Logo&#10;&#10;Description automatically generated">
            <a:extLst>
              <a:ext uri="{FF2B5EF4-FFF2-40B4-BE49-F238E27FC236}">
                <a16:creationId xmlns:a16="http://schemas.microsoft.com/office/drawing/2014/main" id="{AD732048-ACAC-536A-7981-D4B89D5CA9EA}"/>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44" name="AFTC" descr="Logo&#10;&#10;Description automatically generated">
            <a:extLst>
              <a:ext uri="{FF2B5EF4-FFF2-40B4-BE49-F238E27FC236}">
                <a16:creationId xmlns:a16="http://schemas.microsoft.com/office/drawing/2014/main" id="{6F0080D6-A331-0B72-0759-3B69E19A52F7}"/>
              </a:ext>
            </a:extLst>
          </p:cNvPr>
          <p:cNvPicPr>
            <a:picLocks noChangeAspect="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sp>
        <p:nvSpPr>
          <p:cNvPr id="68" name="Evolve to solve...">
            <a:extLst>
              <a:ext uri="{FF2B5EF4-FFF2-40B4-BE49-F238E27FC236}">
                <a16:creationId xmlns:a16="http://schemas.microsoft.com/office/drawing/2014/main" id="{B296CC88-3492-6A5E-F4B1-3442C59BBDDD}"/>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69" name="EVOLVE">
            <a:extLst>
              <a:ext uri="{FF2B5EF4-FFF2-40B4-BE49-F238E27FC236}">
                <a16:creationId xmlns:a16="http://schemas.microsoft.com/office/drawing/2014/main" id="{D7154F4B-036C-BB3E-4816-AE0872632EBC}"/>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pic>
        <p:nvPicPr>
          <p:cNvPr id="70" name="CMSgt stripes" descr="Logo, icon&#10;&#10;Description automatically generated">
            <a:extLst>
              <a:ext uri="{FF2B5EF4-FFF2-40B4-BE49-F238E27FC236}">
                <a16:creationId xmlns:a16="http://schemas.microsoft.com/office/drawing/2014/main" id="{5557A623-7516-8E4D-DE33-E3BC1BBD2FF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001319" y="4290802"/>
            <a:ext cx="2626369" cy="4362736"/>
          </a:xfrm>
          <a:prstGeom prst="rect">
            <a:avLst/>
          </a:prstGeom>
        </p:spPr>
      </p:pic>
      <p:pic>
        <p:nvPicPr>
          <p:cNvPr id="72" name="LtColLeaf" descr="Icon&#10;&#10;Description automatically generated">
            <a:extLst>
              <a:ext uri="{FF2B5EF4-FFF2-40B4-BE49-F238E27FC236}">
                <a16:creationId xmlns:a16="http://schemas.microsoft.com/office/drawing/2014/main" id="{0760AE28-1A23-F451-0A8C-C5707974D89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3183106" y="12129501"/>
            <a:ext cx="1871617" cy="1965985"/>
          </a:xfrm>
          <a:prstGeom prst="rect">
            <a:avLst/>
          </a:prstGeom>
        </p:spPr>
      </p:pic>
      <p:pic>
        <p:nvPicPr>
          <p:cNvPr id="73" name="SES" descr="Logo&#10;&#10;Description automatically generated">
            <a:extLst>
              <a:ext uri="{FF2B5EF4-FFF2-40B4-BE49-F238E27FC236}">
                <a16:creationId xmlns:a16="http://schemas.microsoft.com/office/drawing/2014/main" id="{A7A68622-8D06-9DDA-879C-9E7B378DFFE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6297789" y="4865971"/>
            <a:ext cx="3212397" cy="3212397"/>
          </a:xfrm>
          <a:prstGeom prst="rect">
            <a:avLst/>
          </a:prstGeom>
        </p:spPr>
      </p:pic>
      <p:pic>
        <p:nvPicPr>
          <p:cNvPr id="74" name="ColEagle" descr="A picture containing text&#10;&#10;Description automatically generated">
            <a:extLst>
              <a:ext uri="{FF2B5EF4-FFF2-40B4-BE49-F238E27FC236}">
                <a16:creationId xmlns:a16="http://schemas.microsoft.com/office/drawing/2014/main" id="{7E1EB7BE-FECB-9DF4-A508-A37AA2B60F6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0321272" y="10276945"/>
            <a:ext cx="3648707" cy="1897329"/>
          </a:xfrm>
          <a:prstGeom prst="rect">
            <a:avLst/>
          </a:prstGeom>
        </p:spPr>
      </p:pic>
      <p:sp>
        <p:nvSpPr>
          <p:cNvPr id="75" name="NH-IV">
            <a:extLst>
              <a:ext uri="{FF2B5EF4-FFF2-40B4-BE49-F238E27FC236}">
                <a16:creationId xmlns:a16="http://schemas.microsoft.com/office/drawing/2014/main" id="{91B63B4E-71D7-048B-9E51-7972C07766A2}"/>
              </a:ext>
            </a:extLst>
          </p:cNvPr>
          <p:cNvSpPr txBox="1">
            <a:spLocks noChangeAspect="1"/>
          </p:cNvSpPr>
          <p:nvPr/>
        </p:nvSpPr>
        <p:spPr>
          <a:xfrm>
            <a:off x="35544259" y="10156760"/>
            <a:ext cx="2395207" cy="1200329"/>
          </a:xfrm>
          <a:prstGeom prst="rect">
            <a:avLst/>
          </a:prstGeom>
          <a:noFill/>
        </p:spPr>
        <p:txBody>
          <a:bodyPr wrap="none" rtlCol="0">
            <a:spAutoFit/>
          </a:bodyPr>
          <a:lstStyle/>
          <a:p>
            <a:r>
              <a:rPr lang="en-US" sz="7200" dirty="0"/>
              <a:t>NH-IV</a:t>
            </a:r>
          </a:p>
        </p:txBody>
      </p:sp>
      <p:sp>
        <p:nvSpPr>
          <p:cNvPr id="76" name="GS-15">
            <a:extLst>
              <a:ext uri="{FF2B5EF4-FFF2-40B4-BE49-F238E27FC236}">
                <a16:creationId xmlns:a16="http://schemas.microsoft.com/office/drawing/2014/main" id="{F09FDBF3-0BEA-2E0E-D324-EBEEBCFDE280}"/>
              </a:ext>
            </a:extLst>
          </p:cNvPr>
          <p:cNvSpPr txBox="1">
            <a:spLocks noChangeAspect="1"/>
          </p:cNvSpPr>
          <p:nvPr/>
        </p:nvSpPr>
        <p:spPr>
          <a:xfrm>
            <a:off x="37939466" y="9097167"/>
            <a:ext cx="2409634" cy="1200329"/>
          </a:xfrm>
          <a:prstGeom prst="rect">
            <a:avLst/>
          </a:prstGeom>
          <a:noFill/>
        </p:spPr>
        <p:txBody>
          <a:bodyPr wrap="none" rtlCol="0">
            <a:spAutoFit/>
          </a:bodyPr>
          <a:lstStyle/>
          <a:p>
            <a:r>
              <a:rPr lang="en-US" sz="7200" dirty="0"/>
              <a:t>GS-15</a:t>
            </a:r>
          </a:p>
        </p:txBody>
      </p:sp>
      <p:sp>
        <p:nvSpPr>
          <p:cNvPr id="77" name="GS-14">
            <a:extLst>
              <a:ext uri="{FF2B5EF4-FFF2-40B4-BE49-F238E27FC236}">
                <a16:creationId xmlns:a16="http://schemas.microsoft.com/office/drawing/2014/main" id="{50EDB35C-F940-5B1D-18A2-78A6555B254B}"/>
              </a:ext>
            </a:extLst>
          </p:cNvPr>
          <p:cNvSpPr txBox="1">
            <a:spLocks noChangeAspect="1"/>
          </p:cNvSpPr>
          <p:nvPr/>
        </p:nvSpPr>
        <p:spPr>
          <a:xfrm>
            <a:off x="37903987" y="11357089"/>
            <a:ext cx="2409634" cy="1200329"/>
          </a:xfrm>
          <a:prstGeom prst="rect">
            <a:avLst/>
          </a:prstGeom>
          <a:noFill/>
        </p:spPr>
        <p:txBody>
          <a:bodyPr wrap="none" rtlCol="0">
            <a:spAutoFit/>
          </a:bodyPr>
          <a:lstStyle/>
          <a:p>
            <a:r>
              <a:rPr lang="en-US" sz="7200" dirty="0"/>
              <a:t>GS-14</a:t>
            </a:r>
          </a:p>
        </p:txBody>
      </p:sp>
      <p:pic>
        <p:nvPicPr>
          <p:cNvPr id="78" name="1star" descr="Shape&#10;&#10;Description automatically generated">
            <a:extLst>
              <a:ext uri="{FF2B5EF4-FFF2-40B4-BE49-F238E27FC236}">
                <a16:creationId xmlns:a16="http://schemas.microsoft.com/office/drawing/2014/main" id="{FD4260E7-749A-B977-58D9-D3EB8690ECF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1411043" y="7419682"/>
            <a:ext cx="2539310" cy="2539310"/>
          </a:xfrm>
          <a:prstGeom prst="rect">
            <a:avLst/>
          </a:prstGeom>
        </p:spPr>
      </p:pic>
      <p:pic>
        <p:nvPicPr>
          <p:cNvPr id="79" name="2stars" descr="A picture containing outdoor object&#10;&#10;Description automatically generated">
            <a:extLst>
              <a:ext uri="{FF2B5EF4-FFF2-40B4-BE49-F238E27FC236}">
                <a16:creationId xmlns:a16="http://schemas.microsoft.com/office/drawing/2014/main" id="{D2D43B92-F55C-E9C3-A3B7-EFEF70093D54}"/>
              </a:ext>
            </a:extLst>
          </p:cNvPr>
          <p:cNvPicPr>
            <a:picLocks noChangeAspect="1"/>
          </p:cNvPicPr>
          <p:nvPr/>
        </p:nvPicPr>
        <p:blipFill rotWithShape="1">
          <a:blip r:embed="rId27">
            <a:extLst>
              <a:ext uri="{28A0092B-C50C-407E-A947-70E740481C1C}">
                <a14:useLocalDpi xmlns:a14="http://schemas.microsoft.com/office/drawing/2010/main" val="0"/>
              </a:ext>
            </a:extLst>
          </a:blip>
          <a:srcRect t="23465" b="21192"/>
          <a:stretch/>
        </p:blipFill>
        <p:spPr>
          <a:xfrm>
            <a:off x="30322128" y="4781898"/>
            <a:ext cx="4726310" cy="2615718"/>
          </a:xfrm>
          <a:prstGeom prst="rect">
            <a:avLst/>
          </a:prstGeom>
        </p:spPr>
      </p:pic>
      <p:sp>
        <p:nvSpPr>
          <p:cNvPr id="80" name="Expand awareness">
            <a:extLst>
              <a:ext uri="{FF2B5EF4-FFF2-40B4-BE49-F238E27FC236}">
                <a16:creationId xmlns:a16="http://schemas.microsoft.com/office/drawing/2014/main" id="{C85E018C-0645-BD92-BE30-7711CA80854F}"/>
              </a:ext>
            </a:extLst>
          </p:cNvPr>
          <p:cNvSpPr txBox="1"/>
          <p:nvPr/>
        </p:nvSpPr>
        <p:spPr>
          <a:xfrm>
            <a:off x="35768018" y="2286000"/>
            <a:ext cx="4571766" cy="1713932"/>
          </a:xfrm>
          <a:prstGeom prst="rect">
            <a:avLst/>
          </a:prstGeom>
          <a:noFill/>
        </p:spPr>
        <p:txBody>
          <a:bodyPr wrap="none" lIns="300038" tIns="300038" rIns="300038" bIns="300038">
            <a:spAutoFit/>
          </a:bodyPr>
          <a:lstStyle/>
          <a:p>
            <a:pPr algn="ctr"/>
            <a:r>
              <a:rPr lang="en-US" sz="7200" dirty="0"/>
              <a:t>awareness</a:t>
            </a:r>
          </a:p>
        </p:txBody>
      </p:sp>
      <p:sp>
        <p:nvSpPr>
          <p:cNvPr id="81" name="EXPAND">
            <a:extLst>
              <a:ext uri="{FF2B5EF4-FFF2-40B4-BE49-F238E27FC236}">
                <a16:creationId xmlns:a16="http://schemas.microsoft.com/office/drawing/2014/main" id="{F6B29AC9-45D5-7EDC-0DF0-07EF6547C3ED}"/>
              </a:ext>
            </a:extLst>
          </p:cNvPr>
          <p:cNvSpPr txBox="1"/>
          <p:nvPr/>
        </p:nvSpPr>
        <p:spPr>
          <a:xfrm>
            <a:off x="35661600" y="914400"/>
            <a:ext cx="4789582" cy="2083264"/>
          </a:xfrm>
          <a:prstGeom prst="rect">
            <a:avLst/>
          </a:prstGeom>
          <a:noFill/>
        </p:spPr>
        <p:txBody>
          <a:bodyPr wrap="none" lIns="300038" tIns="300038" rIns="300038" bIns="300038">
            <a:spAutoFit/>
          </a:bodyPr>
          <a:lstStyle/>
          <a:p>
            <a:pPr algn="ctr"/>
            <a:r>
              <a:rPr lang="en-US" sz="9600" b="1" dirty="0"/>
              <a:t>EXPAND</a:t>
            </a:r>
            <a:endParaRPr lang="en-US" sz="9600" dirty="0"/>
          </a:p>
        </p:txBody>
      </p:sp>
      <p:grpSp>
        <p:nvGrpSpPr>
          <p:cNvPr id="63" name="Group 62">
            <a:extLst>
              <a:ext uri="{FF2B5EF4-FFF2-40B4-BE49-F238E27FC236}">
                <a16:creationId xmlns:a16="http://schemas.microsoft.com/office/drawing/2014/main" id="{6AC6E4E1-C885-B3C5-471C-09F45654C09C}"/>
              </a:ext>
            </a:extLst>
          </p:cNvPr>
          <p:cNvGrpSpPr/>
          <p:nvPr/>
        </p:nvGrpSpPr>
        <p:grpSpPr>
          <a:xfrm>
            <a:off x="816131" y="1165482"/>
            <a:ext cx="2119485" cy="2100863"/>
            <a:chOff x="816131" y="1165482"/>
            <a:chExt cx="2119485" cy="2100863"/>
          </a:xfrm>
        </p:grpSpPr>
        <p:pic>
          <p:nvPicPr>
            <p:cNvPr id="64" name="Hacker" descr="A picture containing curtain, person, computer">
              <a:extLst>
                <a:ext uri="{FF2B5EF4-FFF2-40B4-BE49-F238E27FC236}">
                  <a16:creationId xmlns:a16="http://schemas.microsoft.com/office/drawing/2014/main" id="{80A00715-BD76-7DB7-E2D1-3899314B5970}"/>
                </a:ext>
              </a:extLst>
            </p:cNvPr>
            <p:cNvPicPr>
              <a:picLocks noChangeAspect="1"/>
            </p:cNvPicPr>
            <p:nvPr/>
          </p:nvPicPr>
          <p:blipFill rotWithShape="1">
            <a:blip r:embed="rId28">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65" name="Hacker &quot;Not Allowed&quot;">
              <a:extLst>
                <a:ext uri="{FF2B5EF4-FFF2-40B4-BE49-F238E27FC236}">
                  <a16:creationId xmlns:a16="http://schemas.microsoft.com/office/drawing/2014/main" id="{74A6D593-880C-538B-781A-9DE5E66EE302}"/>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66" name="Group 65">
            <a:extLst>
              <a:ext uri="{FF2B5EF4-FFF2-40B4-BE49-F238E27FC236}">
                <a16:creationId xmlns:a16="http://schemas.microsoft.com/office/drawing/2014/main" id="{F9426887-D77B-24B0-C8D8-1508A1ED1F15}"/>
              </a:ext>
            </a:extLst>
          </p:cNvPr>
          <p:cNvGrpSpPr/>
          <p:nvPr/>
        </p:nvGrpSpPr>
        <p:grpSpPr>
          <a:xfrm>
            <a:off x="3545668" y="1596010"/>
            <a:ext cx="2119485" cy="2100864"/>
            <a:chOff x="3545668" y="1596010"/>
            <a:chExt cx="2119485" cy="2100864"/>
          </a:xfrm>
        </p:grpSpPr>
        <p:pic>
          <p:nvPicPr>
            <p:cNvPr id="67" name="Phone" descr="A hand holding a cell phone">
              <a:extLst>
                <a:ext uri="{FF2B5EF4-FFF2-40B4-BE49-F238E27FC236}">
                  <a16:creationId xmlns:a16="http://schemas.microsoft.com/office/drawing/2014/main" id="{305C9748-A656-688C-F9C7-87ECF856AC57}"/>
                </a:ext>
              </a:extLst>
            </p:cNvPr>
            <p:cNvPicPr>
              <a:picLocks noChangeAspect="1"/>
            </p:cNvPicPr>
            <p:nvPr/>
          </p:nvPicPr>
          <p:blipFill rotWithShape="1">
            <a:blip r:embed="rId29">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71" name="Phone &quot;Not Allowed&quot;">
              <a:extLst>
                <a:ext uri="{FF2B5EF4-FFF2-40B4-BE49-F238E27FC236}">
                  <a16:creationId xmlns:a16="http://schemas.microsoft.com/office/drawing/2014/main" id="{ACD73553-ADD6-D4FC-4C41-B9E80F6B1976}"/>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82" name="Group 81">
            <a:extLst>
              <a:ext uri="{FF2B5EF4-FFF2-40B4-BE49-F238E27FC236}">
                <a16:creationId xmlns:a16="http://schemas.microsoft.com/office/drawing/2014/main" id="{F8DDA270-5F09-DE5F-D0DF-5C67F8F7B47F}"/>
              </a:ext>
            </a:extLst>
          </p:cNvPr>
          <p:cNvGrpSpPr/>
          <p:nvPr/>
        </p:nvGrpSpPr>
        <p:grpSpPr>
          <a:xfrm>
            <a:off x="1507521" y="3673433"/>
            <a:ext cx="2119485" cy="2100864"/>
            <a:chOff x="1507521" y="3673433"/>
            <a:chExt cx="2119485" cy="2100864"/>
          </a:xfrm>
        </p:grpSpPr>
        <p:pic>
          <p:nvPicPr>
            <p:cNvPr id="83" name="Crypto" descr="A picture containing text">
              <a:extLst>
                <a:ext uri="{FF2B5EF4-FFF2-40B4-BE49-F238E27FC236}">
                  <a16:creationId xmlns:a16="http://schemas.microsoft.com/office/drawing/2014/main" id="{6B36C40B-B77F-31F5-2105-7856C01EBC34}"/>
                </a:ext>
              </a:extLst>
            </p:cNvPr>
            <p:cNvPicPr>
              <a:picLocks noChangeAspect="1"/>
            </p:cNvPicPr>
            <p:nvPr/>
          </p:nvPicPr>
          <p:blipFill rotWithShape="1">
            <a:blip r:embed="rId30">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84" name="Crypto &quot;Not Allowed&quot;">
              <a:extLst>
                <a:ext uri="{FF2B5EF4-FFF2-40B4-BE49-F238E27FC236}">
                  <a16:creationId xmlns:a16="http://schemas.microsoft.com/office/drawing/2014/main" id="{27838C64-BAD1-6C22-C2DD-8062B35744D4}"/>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22" name="2023-02">
            <a:extLst>
              <a:ext uri="{FF2B5EF4-FFF2-40B4-BE49-F238E27FC236}">
                <a16:creationId xmlns:a16="http://schemas.microsoft.com/office/drawing/2014/main" id="{7D7A5DA9-1DF5-5A5A-5361-C263531D3B2E}"/>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3">
            <a:extLst>
              <a:ext uri="{FF2B5EF4-FFF2-40B4-BE49-F238E27FC236}">
                <a16:creationId xmlns:a16="http://schemas.microsoft.com/office/drawing/2014/main" id="{48A79AA3-2C1C-C3AA-14E7-310B983515F4}"/>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24" name="2023-02circle">
            <a:extLst>
              <a:ext uri="{FF2B5EF4-FFF2-40B4-BE49-F238E27FC236}">
                <a16:creationId xmlns:a16="http://schemas.microsoft.com/office/drawing/2014/main" id="{E98958B9-9F7D-A9E1-A64E-A076137E7A1E}"/>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5" name="2023-05circle">
            <a:extLst>
              <a:ext uri="{FF2B5EF4-FFF2-40B4-BE49-F238E27FC236}">
                <a16:creationId xmlns:a16="http://schemas.microsoft.com/office/drawing/2014/main" id="{3102BE3A-B17C-DD26-1DBE-5FAE577AF747}"/>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291380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20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20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20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20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20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2000"/>
                                        <p:tgtEl>
                                          <p:spTgt spid="7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2000"/>
                                        <p:tgtEl>
                                          <p:spTgt spid="77"/>
                                        </p:tgtEl>
                                      </p:cBhvr>
                                    </p:animEffect>
                                  </p:childTnLst>
                                </p:cTn>
                              </p:par>
                              <p:par>
                                <p:cTn id="26" presetID="10" presetClass="entr" presetSubtype="0" fill="hold"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2000"/>
                                        <p:tgtEl>
                                          <p:spTgt spid="78"/>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2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How list">
            <a:extLst>
              <a:ext uri="{FF2B5EF4-FFF2-40B4-BE49-F238E27FC236}">
                <a16:creationId xmlns:a16="http://schemas.microsoft.com/office/drawing/2014/main" id="{93F4C8F2-D474-99FF-7F0C-A968F0A9754A}"/>
              </a:ext>
            </a:extLst>
          </p:cNvPr>
          <p:cNvSpPr txBox="1"/>
          <p:nvPr/>
        </p:nvSpPr>
        <p:spPr>
          <a:xfrm>
            <a:off x="34078704" y="19888200"/>
            <a:ext cx="10677026" cy="3929923"/>
          </a:xfrm>
          <a:prstGeom prst="rect">
            <a:avLst/>
          </a:prstGeom>
          <a:noFill/>
        </p:spPr>
        <p:txBody>
          <a:bodyPr wrap="none" lIns="300038" tIns="300038" rIns="300038" bIns="300038">
            <a:spAutoFit/>
          </a:bodyPr>
          <a:lstStyle/>
          <a:p>
            <a:pPr algn="ctr"/>
            <a:r>
              <a:rPr lang="en-US" sz="7200" dirty="0"/>
              <a:t>Problem Definition</a:t>
            </a:r>
          </a:p>
          <a:p>
            <a:pPr algn="ctr"/>
            <a:r>
              <a:rPr lang="en-US" sz="7200" dirty="0"/>
              <a:t>Registration &amp; Approval</a:t>
            </a:r>
          </a:p>
          <a:p>
            <a:pPr algn="ctr"/>
            <a:r>
              <a:rPr lang="en-US" sz="7200" dirty="0"/>
              <a:t>Collaboration Environment</a:t>
            </a:r>
          </a:p>
        </p:txBody>
      </p:sp>
      <p:sp>
        <p:nvSpPr>
          <p:cNvPr id="80" name="Who list">
            <a:extLst>
              <a:ext uri="{FF2B5EF4-FFF2-40B4-BE49-F238E27FC236}">
                <a16:creationId xmlns:a16="http://schemas.microsoft.com/office/drawing/2014/main" id="{EC582B98-E937-EE49-EA22-846B64A05E24}"/>
              </a:ext>
            </a:extLst>
          </p:cNvPr>
          <p:cNvSpPr txBox="1"/>
          <p:nvPr/>
        </p:nvSpPr>
        <p:spPr>
          <a:xfrm>
            <a:off x="33013348" y="9601200"/>
            <a:ext cx="12807738" cy="7992574"/>
          </a:xfrm>
          <a:prstGeom prst="rect">
            <a:avLst/>
          </a:prstGeom>
          <a:noFill/>
        </p:spPr>
        <p:txBody>
          <a:bodyPr wrap="none" lIns="300038" tIns="300038" rIns="300038" bIns="300038">
            <a:spAutoFit/>
          </a:bodyPr>
          <a:lstStyle/>
          <a:p>
            <a:pPr algn="ctr"/>
            <a:r>
              <a:rPr lang="en-US" sz="6000" dirty="0"/>
              <a:t>Hacker</a:t>
            </a:r>
          </a:p>
          <a:p>
            <a:pPr algn="ctr"/>
            <a:r>
              <a:rPr lang="en-US" sz="6000" dirty="0"/>
              <a:t>Problem Owner</a:t>
            </a:r>
          </a:p>
          <a:p>
            <a:pPr algn="ctr"/>
            <a:r>
              <a:rPr lang="en-US" sz="6000" dirty="0"/>
              <a:t>Judge</a:t>
            </a:r>
          </a:p>
          <a:p>
            <a:pPr algn="ctr"/>
            <a:r>
              <a:rPr lang="en-US" sz="6000" dirty="0"/>
              <a:t>Director</a:t>
            </a:r>
          </a:p>
          <a:p>
            <a:pPr algn="ctr"/>
            <a:r>
              <a:rPr lang="en-US" sz="6000" dirty="0"/>
              <a:t>Lead Software Officer</a:t>
            </a:r>
          </a:p>
          <a:p>
            <a:pPr algn="ctr"/>
            <a:r>
              <a:rPr lang="en-US" sz="6000" dirty="0"/>
              <a:t>Site Lead</a:t>
            </a:r>
          </a:p>
          <a:p>
            <a:pPr algn="ctr"/>
            <a:r>
              <a:rPr lang="en-US" sz="6000" dirty="0"/>
              <a:t>Solution Development Support</a:t>
            </a:r>
          </a:p>
          <a:p>
            <a:pPr algn="ctr"/>
            <a:r>
              <a:rPr lang="en-US" sz="6000" dirty="0"/>
              <a:t>Mission/Data Solution Integration Lead</a:t>
            </a:r>
          </a:p>
        </p:txBody>
      </p:sp>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45" name="Silos" descr="Graphical user interface, application&#10;&#10;Description automatically generated">
            <a:extLst>
              <a:ext uri="{FF2B5EF4-FFF2-40B4-BE49-F238E27FC236}">
                <a16:creationId xmlns:a16="http://schemas.microsoft.com/office/drawing/2014/main" id="{8FDFA249-D80A-D2AE-4517-2DE2E9196A56}"/>
              </a:ext>
            </a:extLst>
          </p:cNvPr>
          <p:cNvPicPr>
            <a:picLocks noChangeAspect="1"/>
          </p:cNvPicPr>
          <p:nvPr/>
        </p:nvPicPr>
        <p:blipFill rotWithShape="1">
          <a:blip r:embed="rId15">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46" name="AFSymbolPeople" descr="A close-up of a cactus&#10;&#10;Description automatically generated with low confidence">
            <a:extLst>
              <a:ext uri="{FF2B5EF4-FFF2-40B4-BE49-F238E27FC236}">
                <a16:creationId xmlns:a16="http://schemas.microsoft.com/office/drawing/2014/main" id="{B5AE6B0D-BCB6-893D-CF2E-7EAB914D36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47" name="Org list">
            <a:extLst>
              <a:ext uri="{FF2B5EF4-FFF2-40B4-BE49-F238E27FC236}">
                <a16:creationId xmlns:a16="http://schemas.microsoft.com/office/drawing/2014/main" id="{45CE846C-9419-1FFD-57DE-B9E52894C662}"/>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8" name="Label: organic talent">
            <a:extLst>
              <a:ext uri="{FF2B5EF4-FFF2-40B4-BE49-F238E27FC236}">
                <a16:creationId xmlns:a16="http://schemas.microsoft.com/office/drawing/2014/main" id="{37DEF770-E43F-0FCC-8E67-0E37B0361321}"/>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49" name="Tshape" descr="Chart, waterfall chart&#10;&#10;Description automatically generated">
            <a:extLst>
              <a:ext uri="{FF2B5EF4-FFF2-40B4-BE49-F238E27FC236}">
                <a16:creationId xmlns:a16="http://schemas.microsoft.com/office/drawing/2014/main" id="{8403E570-BF98-41EF-9214-3B914DE48082}"/>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sp>
        <p:nvSpPr>
          <p:cNvPr id="51" name="Expose organic...">
            <a:extLst>
              <a:ext uri="{FF2B5EF4-FFF2-40B4-BE49-F238E27FC236}">
                <a16:creationId xmlns:a16="http://schemas.microsoft.com/office/drawing/2014/main" id="{6F7F095A-3942-6585-E8D1-346E9A28EBE4}"/>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52" name="EXPOSE">
            <a:extLst>
              <a:ext uri="{FF2B5EF4-FFF2-40B4-BE49-F238E27FC236}">
                <a16:creationId xmlns:a16="http://schemas.microsoft.com/office/drawing/2014/main" id="{5BAEBBD1-EE64-0D80-21D8-1A8CDFDB9D48}"/>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pic>
        <p:nvPicPr>
          <p:cNvPr id="39" name="96TW" descr="Logo&#10;&#10;Description automatically generated">
            <a:extLst>
              <a:ext uri="{FF2B5EF4-FFF2-40B4-BE49-F238E27FC236}">
                <a16:creationId xmlns:a16="http://schemas.microsoft.com/office/drawing/2014/main" id="{2DB398B1-79F4-FEAE-8277-E82B71131EDD}"/>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40" name="412TW" descr="Logo&#10;&#10;Description automatically generated">
            <a:extLst>
              <a:ext uri="{FF2B5EF4-FFF2-40B4-BE49-F238E27FC236}">
                <a16:creationId xmlns:a16="http://schemas.microsoft.com/office/drawing/2014/main" id="{68627CB1-16C8-1589-E01C-8D937A45618A}"/>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41" name="AEDC" descr="Logo&#10;&#10;Description automatically generated">
            <a:extLst>
              <a:ext uri="{FF2B5EF4-FFF2-40B4-BE49-F238E27FC236}">
                <a16:creationId xmlns:a16="http://schemas.microsoft.com/office/drawing/2014/main" id="{AD732048-ACAC-536A-7981-D4B89D5CA9EA}"/>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44" name="AFTC" descr="Logo&#10;&#10;Description automatically generated">
            <a:extLst>
              <a:ext uri="{FF2B5EF4-FFF2-40B4-BE49-F238E27FC236}">
                <a16:creationId xmlns:a16="http://schemas.microsoft.com/office/drawing/2014/main" id="{6F0080D6-A331-0B72-0759-3B69E19A52F7}"/>
              </a:ext>
            </a:extLst>
          </p:cNvPr>
          <p:cNvPicPr>
            <a:picLocks noChangeAspect="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sp>
        <p:nvSpPr>
          <p:cNvPr id="68" name="Evolve to solve...">
            <a:extLst>
              <a:ext uri="{FF2B5EF4-FFF2-40B4-BE49-F238E27FC236}">
                <a16:creationId xmlns:a16="http://schemas.microsoft.com/office/drawing/2014/main" id="{B296CC88-3492-6A5E-F4B1-3442C59BBDDD}"/>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69" name="EVOLVE">
            <a:extLst>
              <a:ext uri="{FF2B5EF4-FFF2-40B4-BE49-F238E27FC236}">
                <a16:creationId xmlns:a16="http://schemas.microsoft.com/office/drawing/2014/main" id="{D7154F4B-036C-BB3E-4816-AE0872632EBC}"/>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pic>
        <p:nvPicPr>
          <p:cNvPr id="63" name="CMSgt stripes" descr="Logo, icon&#10;&#10;Description automatically generated">
            <a:extLst>
              <a:ext uri="{FF2B5EF4-FFF2-40B4-BE49-F238E27FC236}">
                <a16:creationId xmlns:a16="http://schemas.microsoft.com/office/drawing/2014/main" id="{66BD2DBA-3705-D745-026F-53EB7ACC61A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7273602" y="7372137"/>
            <a:ext cx="981210" cy="1629916"/>
          </a:xfrm>
          <a:prstGeom prst="rect">
            <a:avLst/>
          </a:prstGeom>
        </p:spPr>
      </p:pic>
      <p:pic>
        <p:nvPicPr>
          <p:cNvPr id="64" name="LtColLeaf" descr="Icon&#10;&#10;Description automatically generated">
            <a:extLst>
              <a:ext uri="{FF2B5EF4-FFF2-40B4-BE49-F238E27FC236}">
                <a16:creationId xmlns:a16="http://schemas.microsoft.com/office/drawing/2014/main" id="{30A1DEEF-C985-6617-C99F-788F4694968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758723" y="9892440"/>
            <a:ext cx="699235" cy="734491"/>
          </a:xfrm>
          <a:prstGeom prst="rect">
            <a:avLst/>
          </a:prstGeom>
        </p:spPr>
      </p:pic>
      <p:pic>
        <p:nvPicPr>
          <p:cNvPr id="65" name="SES" descr="Logo&#10;&#10;Description automatically generated">
            <a:extLst>
              <a:ext uri="{FF2B5EF4-FFF2-40B4-BE49-F238E27FC236}">
                <a16:creationId xmlns:a16="http://schemas.microsoft.com/office/drawing/2014/main" id="{E388EB81-B2BE-18FD-2DAA-9E1620D0BF8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978576" y="7643647"/>
            <a:ext cx="1200150" cy="1200150"/>
          </a:xfrm>
          <a:prstGeom prst="rect">
            <a:avLst/>
          </a:prstGeom>
        </p:spPr>
      </p:pic>
      <p:pic>
        <p:nvPicPr>
          <p:cNvPr id="66" name="ColEagle" descr="A picture containing text&#10;&#10;Description automatically generated">
            <a:extLst>
              <a:ext uri="{FF2B5EF4-FFF2-40B4-BE49-F238E27FC236}">
                <a16:creationId xmlns:a16="http://schemas.microsoft.com/office/drawing/2014/main" id="{77747605-72F0-076A-431D-177D2478D51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426763" y="9174085"/>
            <a:ext cx="1363155" cy="708841"/>
          </a:xfrm>
          <a:prstGeom prst="rect">
            <a:avLst/>
          </a:prstGeom>
        </p:spPr>
      </p:pic>
      <p:sp>
        <p:nvSpPr>
          <p:cNvPr id="67" name="NH-IV">
            <a:extLst>
              <a:ext uri="{FF2B5EF4-FFF2-40B4-BE49-F238E27FC236}">
                <a16:creationId xmlns:a16="http://schemas.microsoft.com/office/drawing/2014/main" id="{F8E08453-D0BC-6E1E-4170-17B9904F02EA}"/>
              </a:ext>
            </a:extLst>
          </p:cNvPr>
          <p:cNvSpPr txBox="1"/>
          <p:nvPr/>
        </p:nvSpPr>
        <p:spPr>
          <a:xfrm>
            <a:off x="25583583" y="9665392"/>
            <a:ext cx="1151277" cy="577081"/>
          </a:xfrm>
          <a:prstGeom prst="rect">
            <a:avLst/>
          </a:prstGeom>
          <a:noFill/>
        </p:spPr>
        <p:txBody>
          <a:bodyPr wrap="none" rtlCol="0">
            <a:spAutoFit/>
          </a:bodyPr>
          <a:lstStyle/>
          <a:p>
            <a:r>
              <a:rPr lang="en-US" sz="3150" dirty="0"/>
              <a:t>NH-IV</a:t>
            </a:r>
          </a:p>
        </p:txBody>
      </p:sp>
      <p:sp>
        <p:nvSpPr>
          <p:cNvPr id="71" name="GS-15">
            <a:extLst>
              <a:ext uri="{FF2B5EF4-FFF2-40B4-BE49-F238E27FC236}">
                <a16:creationId xmlns:a16="http://schemas.microsoft.com/office/drawing/2014/main" id="{FC896F9E-B399-D35A-7D36-7FCEDC090BF0}"/>
              </a:ext>
            </a:extLst>
          </p:cNvPr>
          <p:cNvSpPr txBox="1"/>
          <p:nvPr/>
        </p:nvSpPr>
        <p:spPr>
          <a:xfrm>
            <a:off x="26349070" y="9389844"/>
            <a:ext cx="1159292" cy="577081"/>
          </a:xfrm>
          <a:prstGeom prst="rect">
            <a:avLst/>
          </a:prstGeom>
          <a:noFill/>
        </p:spPr>
        <p:txBody>
          <a:bodyPr wrap="none" rtlCol="0">
            <a:spAutoFit/>
          </a:bodyPr>
          <a:lstStyle/>
          <a:p>
            <a:r>
              <a:rPr lang="en-US" sz="3150" dirty="0"/>
              <a:t>GS-15</a:t>
            </a:r>
          </a:p>
        </p:txBody>
      </p:sp>
      <p:sp>
        <p:nvSpPr>
          <p:cNvPr id="83" name="GS-14">
            <a:extLst>
              <a:ext uri="{FF2B5EF4-FFF2-40B4-BE49-F238E27FC236}">
                <a16:creationId xmlns:a16="http://schemas.microsoft.com/office/drawing/2014/main" id="{AA82154C-E4C0-19C5-3372-F5D9E20D47AE}"/>
              </a:ext>
            </a:extLst>
          </p:cNvPr>
          <p:cNvSpPr txBox="1"/>
          <p:nvPr/>
        </p:nvSpPr>
        <p:spPr>
          <a:xfrm>
            <a:off x="26349070" y="9949465"/>
            <a:ext cx="1159292" cy="577081"/>
          </a:xfrm>
          <a:prstGeom prst="rect">
            <a:avLst/>
          </a:prstGeom>
          <a:noFill/>
        </p:spPr>
        <p:txBody>
          <a:bodyPr wrap="none" rtlCol="0">
            <a:spAutoFit/>
          </a:bodyPr>
          <a:lstStyle/>
          <a:p>
            <a:r>
              <a:rPr lang="en-US" sz="3150" dirty="0"/>
              <a:t>GS-14</a:t>
            </a:r>
          </a:p>
        </p:txBody>
      </p:sp>
      <p:pic>
        <p:nvPicPr>
          <p:cNvPr id="84" name="1star" descr="Shape&#10;&#10;Description automatically generated">
            <a:extLst>
              <a:ext uri="{FF2B5EF4-FFF2-40B4-BE49-F238E27FC236}">
                <a16:creationId xmlns:a16="http://schemas.microsoft.com/office/drawing/2014/main" id="{A0734F6B-ED39-3DA7-5C6C-DD8B58BB99A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633998" y="8215885"/>
            <a:ext cx="948685" cy="948685"/>
          </a:xfrm>
          <a:prstGeom prst="rect">
            <a:avLst/>
          </a:prstGeom>
        </p:spPr>
      </p:pic>
      <p:pic>
        <p:nvPicPr>
          <p:cNvPr id="85" name="2stars" descr="A picture containing outdoor object&#10;&#10;Description automatically generated">
            <a:extLst>
              <a:ext uri="{FF2B5EF4-FFF2-40B4-BE49-F238E27FC236}">
                <a16:creationId xmlns:a16="http://schemas.microsoft.com/office/drawing/2014/main" id="{E066B2D0-1276-A1AC-4CD3-92DCF6E5F401}"/>
              </a:ext>
            </a:extLst>
          </p:cNvPr>
          <p:cNvPicPr>
            <a:picLocks/>
          </p:cNvPicPr>
          <p:nvPr/>
        </p:nvPicPr>
        <p:blipFill rotWithShape="1">
          <a:blip r:embed="rId27">
            <a:extLst>
              <a:ext uri="{28A0092B-C50C-407E-A947-70E740481C1C}">
                <a14:useLocalDpi xmlns:a14="http://schemas.microsoft.com/office/drawing/2010/main" val="0"/>
              </a:ext>
            </a:extLst>
          </a:blip>
          <a:srcRect t="23465" b="21192"/>
          <a:stretch/>
        </p:blipFill>
        <p:spPr>
          <a:xfrm>
            <a:off x="24225467" y="7229138"/>
            <a:ext cx="1765747" cy="977231"/>
          </a:xfrm>
          <a:prstGeom prst="rect">
            <a:avLst/>
          </a:prstGeom>
        </p:spPr>
      </p:pic>
      <p:sp>
        <p:nvSpPr>
          <p:cNvPr id="86" name="Expand awareness">
            <a:extLst>
              <a:ext uri="{FF2B5EF4-FFF2-40B4-BE49-F238E27FC236}">
                <a16:creationId xmlns:a16="http://schemas.microsoft.com/office/drawing/2014/main" id="{6A43533F-250C-8466-92BF-DBD134680177}"/>
              </a:ext>
            </a:extLst>
          </p:cNvPr>
          <p:cNvSpPr txBox="1"/>
          <p:nvPr/>
        </p:nvSpPr>
        <p:spPr>
          <a:xfrm>
            <a:off x="25071114" y="6465417"/>
            <a:ext cx="2340578" cy="1090684"/>
          </a:xfrm>
          <a:prstGeom prst="rect">
            <a:avLst/>
          </a:prstGeom>
          <a:noFill/>
        </p:spPr>
        <p:txBody>
          <a:bodyPr wrap="none" lIns="300038" tIns="300038" rIns="300038" bIns="300038">
            <a:spAutoFit/>
          </a:bodyPr>
          <a:lstStyle/>
          <a:p>
            <a:pPr algn="ctr"/>
            <a:r>
              <a:rPr lang="en-US" sz="3150" dirty="0"/>
              <a:t>awareness</a:t>
            </a:r>
          </a:p>
        </p:txBody>
      </p:sp>
      <p:sp>
        <p:nvSpPr>
          <p:cNvPr id="87" name="EXPAND">
            <a:extLst>
              <a:ext uri="{FF2B5EF4-FFF2-40B4-BE49-F238E27FC236}">
                <a16:creationId xmlns:a16="http://schemas.microsoft.com/office/drawing/2014/main" id="{3016B4F2-A160-D8DA-804D-798868246DA9}"/>
              </a:ext>
            </a:extLst>
          </p:cNvPr>
          <p:cNvSpPr txBox="1"/>
          <p:nvPr/>
        </p:nvSpPr>
        <p:spPr>
          <a:xfrm>
            <a:off x="25077481" y="5864078"/>
            <a:ext cx="2325318" cy="1211936"/>
          </a:xfrm>
          <a:prstGeom prst="rect">
            <a:avLst/>
          </a:prstGeom>
          <a:noFill/>
        </p:spPr>
        <p:txBody>
          <a:bodyPr wrap="none" lIns="300038" tIns="300038" rIns="300038" bIns="300038">
            <a:spAutoFit/>
          </a:bodyPr>
          <a:lstStyle/>
          <a:p>
            <a:pPr algn="ctr"/>
            <a:r>
              <a:rPr lang="en-US" sz="3938" b="1" dirty="0"/>
              <a:t>EXPAND</a:t>
            </a:r>
            <a:endParaRPr lang="en-US" sz="3150" dirty="0"/>
          </a:p>
        </p:txBody>
      </p:sp>
      <p:sp>
        <p:nvSpPr>
          <p:cNvPr id="70" name="WHERE">
            <a:extLst>
              <a:ext uri="{FF2B5EF4-FFF2-40B4-BE49-F238E27FC236}">
                <a16:creationId xmlns:a16="http://schemas.microsoft.com/office/drawing/2014/main" id="{F0107FB3-7FF9-683D-D5C8-1C6273ED4A8E}"/>
              </a:ext>
            </a:extLst>
          </p:cNvPr>
          <p:cNvSpPr txBox="1"/>
          <p:nvPr/>
        </p:nvSpPr>
        <p:spPr>
          <a:xfrm>
            <a:off x="37731589" y="2971800"/>
            <a:ext cx="3444855" cy="1713932"/>
          </a:xfrm>
          <a:prstGeom prst="rect">
            <a:avLst/>
          </a:prstGeom>
          <a:noFill/>
        </p:spPr>
        <p:txBody>
          <a:bodyPr wrap="none" lIns="300038" tIns="300038" rIns="300038" bIns="300038">
            <a:spAutoFit/>
          </a:bodyPr>
          <a:lstStyle/>
          <a:p>
            <a:pPr algn="ctr"/>
            <a:r>
              <a:rPr lang="en-US" sz="7200" b="1" dirty="0"/>
              <a:t>WHERE</a:t>
            </a:r>
            <a:endParaRPr lang="en-US" sz="7200" dirty="0"/>
          </a:p>
        </p:txBody>
      </p:sp>
      <p:sp>
        <p:nvSpPr>
          <p:cNvPr id="72" name="Where locations">
            <a:extLst>
              <a:ext uri="{FF2B5EF4-FFF2-40B4-BE49-F238E27FC236}">
                <a16:creationId xmlns:a16="http://schemas.microsoft.com/office/drawing/2014/main" id="{D8F3909D-2E6F-10D7-DB33-5C52A3D81DA4}"/>
              </a:ext>
            </a:extLst>
          </p:cNvPr>
          <p:cNvSpPr txBox="1"/>
          <p:nvPr/>
        </p:nvSpPr>
        <p:spPr>
          <a:xfrm>
            <a:off x="37395908" y="4343400"/>
            <a:ext cx="4153126" cy="1713932"/>
          </a:xfrm>
          <a:prstGeom prst="rect">
            <a:avLst/>
          </a:prstGeom>
          <a:noFill/>
        </p:spPr>
        <p:txBody>
          <a:bodyPr wrap="none" lIns="300038" tIns="300038" rIns="300038" bIns="300038">
            <a:spAutoFit/>
          </a:bodyPr>
          <a:lstStyle/>
          <a:p>
            <a:pPr algn="ctr"/>
            <a:r>
              <a:rPr lang="en-US" sz="7200" dirty="0"/>
              <a:t>Locations</a:t>
            </a:r>
          </a:p>
        </p:txBody>
      </p:sp>
      <p:sp>
        <p:nvSpPr>
          <p:cNvPr id="73" name="WHO">
            <a:extLst>
              <a:ext uri="{FF2B5EF4-FFF2-40B4-BE49-F238E27FC236}">
                <a16:creationId xmlns:a16="http://schemas.microsoft.com/office/drawing/2014/main" id="{14F43BE0-3396-4413-1C13-BE94BF186790}"/>
              </a:ext>
            </a:extLst>
          </p:cNvPr>
          <p:cNvSpPr txBox="1"/>
          <p:nvPr/>
        </p:nvSpPr>
        <p:spPr>
          <a:xfrm>
            <a:off x="38129133" y="6629400"/>
            <a:ext cx="2649765" cy="1713932"/>
          </a:xfrm>
          <a:prstGeom prst="rect">
            <a:avLst/>
          </a:prstGeom>
          <a:noFill/>
        </p:spPr>
        <p:txBody>
          <a:bodyPr wrap="none" lIns="300038" tIns="300038" rIns="300038" bIns="300038">
            <a:spAutoFit/>
          </a:bodyPr>
          <a:lstStyle/>
          <a:p>
            <a:pPr algn="ctr"/>
            <a:r>
              <a:rPr lang="en-US" sz="7200" b="1" dirty="0"/>
              <a:t>WHO</a:t>
            </a:r>
            <a:endParaRPr lang="en-US" sz="7200" dirty="0"/>
          </a:p>
        </p:txBody>
      </p:sp>
      <p:sp>
        <p:nvSpPr>
          <p:cNvPr id="74" name="Who R&amp;R">
            <a:extLst>
              <a:ext uri="{FF2B5EF4-FFF2-40B4-BE49-F238E27FC236}">
                <a16:creationId xmlns:a16="http://schemas.microsoft.com/office/drawing/2014/main" id="{A38CC47D-2670-FEEC-DB5C-463606C3EC34}"/>
              </a:ext>
            </a:extLst>
          </p:cNvPr>
          <p:cNvSpPr txBox="1"/>
          <p:nvPr/>
        </p:nvSpPr>
        <p:spPr>
          <a:xfrm>
            <a:off x="34334760" y="8001000"/>
            <a:ext cx="10238509" cy="1713932"/>
          </a:xfrm>
          <a:prstGeom prst="rect">
            <a:avLst/>
          </a:prstGeom>
          <a:noFill/>
        </p:spPr>
        <p:txBody>
          <a:bodyPr wrap="none" lIns="300038" tIns="300038" rIns="300038" bIns="300038">
            <a:spAutoFit/>
          </a:bodyPr>
          <a:lstStyle/>
          <a:p>
            <a:pPr algn="ctr"/>
            <a:r>
              <a:rPr lang="en-US" sz="7200" dirty="0"/>
              <a:t>Roles and Responsibilities</a:t>
            </a:r>
          </a:p>
        </p:txBody>
      </p:sp>
      <p:sp>
        <p:nvSpPr>
          <p:cNvPr id="75" name="HOW">
            <a:extLst>
              <a:ext uri="{FF2B5EF4-FFF2-40B4-BE49-F238E27FC236}">
                <a16:creationId xmlns:a16="http://schemas.microsoft.com/office/drawing/2014/main" id="{CD286BEB-3C11-E784-544F-C63889F4A869}"/>
              </a:ext>
            </a:extLst>
          </p:cNvPr>
          <p:cNvSpPr txBox="1"/>
          <p:nvPr/>
        </p:nvSpPr>
        <p:spPr>
          <a:xfrm>
            <a:off x="38097977" y="18288000"/>
            <a:ext cx="2638480" cy="1713932"/>
          </a:xfrm>
          <a:prstGeom prst="rect">
            <a:avLst/>
          </a:prstGeom>
          <a:noFill/>
        </p:spPr>
        <p:txBody>
          <a:bodyPr wrap="none" lIns="300038" tIns="300038" rIns="300038" bIns="300038">
            <a:spAutoFit/>
          </a:bodyPr>
          <a:lstStyle/>
          <a:p>
            <a:pPr algn="ctr"/>
            <a:r>
              <a:rPr lang="en-US" sz="7200" b="1" dirty="0"/>
              <a:t>HOW</a:t>
            </a:r>
            <a:endParaRPr lang="en-US" sz="7200" dirty="0"/>
          </a:p>
        </p:txBody>
      </p:sp>
      <p:sp>
        <p:nvSpPr>
          <p:cNvPr id="77" name="WHEN">
            <a:extLst>
              <a:ext uri="{FF2B5EF4-FFF2-40B4-BE49-F238E27FC236}">
                <a16:creationId xmlns:a16="http://schemas.microsoft.com/office/drawing/2014/main" id="{78AA3843-3AAF-77ED-0DFC-9DFF8280A8AB}"/>
              </a:ext>
            </a:extLst>
          </p:cNvPr>
          <p:cNvSpPr txBox="1"/>
          <p:nvPr/>
        </p:nvSpPr>
        <p:spPr>
          <a:xfrm>
            <a:off x="37931184" y="24688800"/>
            <a:ext cx="3082576" cy="1713932"/>
          </a:xfrm>
          <a:prstGeom prst="rect">
            <a:avLst/>
          </a:prstGeom>
          <a:noFill/>
        </p:spPr>
        <p:txBody>
          <a:bodyPr wrap="none" lIns="300038" tIns="300038" rIns="300038" bIns="300038">
            <a:spAutoFit/>
          </a:bodyPr>
          <a:lstStyle/>
          <a:p>
            <a:pPr algn="ctr"/>
            <a:r>
              <a:rPr lang="en-US" sz="7200" b="1" dirty="0"/>
              <a:t>WHEN</a:t>
            </a:r>
            <a:endParaRPr lang="en-US" sz="7200" dirty="0"/>
          </a:p>
        </p:txBody>
      </p:sp>
      <p:sp>
        <p:nvSpPr>
          <p:cNvPr id="78" name="When list">
            <a:extLst>
              <a:ext uri="{FF2B5EF4-FFF2-40B4-BE49-F238E27FC236}">
                <a16:creationId xmlns:a16="http://schemas.microsoft.com/office/drawing/2014/main" id="{47E634AA-382A-037C-2366-15A70C9F93D4}"/>
              </a:ext>
            </a:extLst>
          </p:cNvPr>
          <p:cNvSpPr txBox="1"/>
          <p:nvPr/>
        </p:nvSpPr>
        <p:spPr>
          <a:xfrm>
            <a:off x="37555279" y="26060400"/>
            <a:ext cx="3834385" cy="1713932"/>
          </a:xfrm>
          <a:prstGeom prst="rect">
            <a:avLst/>
          </a:prstGeom>
          <a:noFill/>
        </p:spPr>
        <p:txBody>
          <a:bodyPr wrap="none" lIns="300038" tIns="300038" rIns="300038" bIns="300038">
            <a:spAutoFit/>
          </a:bodyPr>
          <a:lstStyle/>
          <a:p>
            <a:pPr algn="ctr"/>
            <a:r>
              <a:rPr lang="en-US" sz="7200" dirty="0"/>
              <a:t>Timeline</a:t>
            </a:r>
          </a:p>
        </p:txBody>
      </p:sp>
      <p:sp>
        <p:nvSpPr>
          <p:cNvPr id="79" name="FRAMEWORK">
            <a:extLst>
              <a:ext uri="{FF2B5EF4-FFF2-40B4-BE49-F238E27FC236}">
                <a16:creationId xmlns:a16="http://schemas.microsoft.com/office/drawing/2014/main" id="{716DA16F-7142-CAAA-88BD-89F13E01835A}"/>
              </a:ext>
            </a:extLst>
          </p:cNvPr>
          <p:cNvSpPr txBox="1"/>
          <p:nvPr/>
        </p:nvSpPr>
        <p:spPr>
          <a:xfrm>
            <a:off x="35661600" y="914400"/>
            <a:ext cx="7584834" cy="2083264"/>
          </a:xfrm>
          <a:prstGeom prst="rect">
            <a:avLst/>
          </a:prstGeom>
          <a:noFill/>
        </p:spPr>
        <p:txBody>
          <a:bodyPr wrap="none" lIns="300038" tIns="300038" rIns="300038" bIns="300038">
            <a:spAutoFit/>
          </a:bodyPr>
          <a:lstStyle/>
          <a:p>
            <a:pPr algn="ctr"/>
            <a:r>
              <a:rPr lang="en-US" sz="9600" b="1" dirty="0"/>
              <a:t>FRAMEWORK</a:t>
            </a:r>
          </a:p>
        </p:txBody>
      </p:sp>
      <p:grpSp>
        <p:nvGrpSpPr>
          <p:cNvPr id="81" name="Group 80">
            <a:extLst>
              <a:ext uri="{FF2B5EF4-FFF2-40B4-BE49-F238E27FC236}">
                <a16:creationId xmlns:a16="http://schemas.microsoft.com/office/drawing/2014/main" id="{67AA0F8D-1B0E-69EC-8568-DBB314910EC5}"/>
              </a:ext>
            </a:extLst>
          </p:cNvPr>
          <p:cNvGrpSpPr/>
          <p:nvPr/>
        </p:nvGrpSpPr>
        <p:grpSpPr>
          <a:xfrm>
            <a:off x="816131" y="1165482"/>
            <a:ext cx="2119485" cy="2100863"/>
            <a:chOff x="816131" y="1165482"/>
            <a:chExt cx="2119485" cy="2100863"/>
          </a:xfrm>
        </p:grpSpPr>
        <p:pic>
          <p:nvPicPr>
            <p:cNvPr id="82" name="Hacker" descr="A picture containing curtain, person, computer">
              <a:extLst>
                <a:ext uri="{FF2B5EF4-FFF2-40B4-BE49-F238E27FC236}">
                  <a16:creationId xmlns:a16="http://schemas.microsoft.com/office/drawing/2014/main" id="{ADDA7361-8E4D-4837-CF43-0628D72AFC0A}"/>
                </a:ext>
              </a:extLst>
            </p:cNvPr>
            <p:cNvPicPr>
              <a:picLocks noChangeAspect="1"/>
            </p:cNvPicPr>
            <p:nvPr/>
          </p:nvPicPr>
          <p:blipFill rotWithShape="1">
            <a:blip r:embed="rId28">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88" name="Hacker &quot;Not Allowed&quot;">
              <a:extLst>
                <a:ext uri="{FF2B5EF4-FFF2-40B4-BE49-F238E27FC236}">
                  <a16:creationId xmlns:a16="http://schemas.microsoft.com/office/drawing/2014/main" id="{CC129F6F-DE6D-ED99-34ED-D639F848553D}"/>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89" name="Group 88">
            <a:extLst>
              <a:ext uri="{FF2B5EF4-FFF2-40B4-BE49-F238E27FC236}">
                <a16:creationId xmlns:a16="http://schemas.microsoft.com/office/drawing/2014/main" id="{E95E3005-451C-A500-CF10-C5833B97109D}"/>
              </a:ext>
            </a:extLst>
          </p:cNvPr>
          <p:cNvGrpSpPr/>
          <p:nvPr/>
        </p:nvGrpSpPr>
        <p:grpSpPr>
          <a:xfrm>
            <a:off x="3545668" y="1596010"/>
            <a:ext cx="2119485" cy="2100864"/>
            <a:chOff x="3545668" y="1596010"/>
            <a:chExt cx="2119485" cy="2100864"/>
          </a:xfrm>
        </p:grpSpPr>
        <p:pic>
          <p:nvPicPr>
            <p:cNvPr id="90" name="Phone" descr="A hand holding a cell phone">
              <a:extLst>
                <a:ext uri="{FF2B5EF4-FFF2-40B4-BE49-F238E27FC236}">
                  <a16:creationId xmlns:a16="http://schemas.microsoft.com/office/drawing/2014/main" id="{40A4940A-1414-796D-A589-5A22478913A5}"/>
                </a:ext>
              </a:extLst>
            </p:cNvPr>
            <p:cNvPicPr>
              <a:picLocks noChangeAspect="1"/>
            </p:cNvPicPr>
            <p:nvPr/>
          </p:nvPicPr>
          <p:blipFill rotWithShape="1">
            <a:blip r:embed="rId29">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91" name="Phone &quot;Not Allowed&quot;">
              <a:extLst>
                <a:ext uri="{FF2B5EF4-FFF2-40B4-BE49-F238E27FC236}">
                  <a16:creationId xmlns:a16="http://schemas.microsoft.com/office/drawing/2014/main" id="{BE9BAFD6-7C30-D1C2-3E5E-F1B4B10B7016}"/>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92" name="Group 91">
            <a:extLst>
              <a:ext uri="{FF2B5EF4-FFF2-40B4-BE49-F238E27FC236}">
                <a16:creationId xmlns:a16="http://schemas.microsoft.com/office/drawing/2014/main" id="{FB3CDBE8-7F40-2008-0B43-B369395259B4}"/>
              </a:ext>
            </a:extLst>
          </p:cNvPr>
          <p:cNvGrpSpPr/>
          <p:nvPr/>
        </p:nvGrpSpPr>
        <p:grpSpPr>
          <a:xfrm>
            <a:off x="1507521" y="3673433"/>
            <a:ext cx="2119485" cy="2100864"/>
            <a:chOff x="1507521" y="3673433"/>
            <a:chExt cx="2119485" cy="2100864"/>
          </a:xfrm>
        </p:grpSpPr>
        <p:pic>
          <p:nvPicPr>
            <p:cNvPr id="93" name="Crypto" descr="A picture containing text">
              <a:extLst>
                <a:ext uri="{FF2B5EF4-FFF2-40B4-BE49-F238E27FC236}">
                  <a16:creationId xmlns:a16="http://schemas.microsoft.com/office/drawing/2014/main" id="{64F8239F-6F76-F8DD-D36C-3E2EA32902AD}"/>
                </a:ext>
              </a:extLst>
            </p:cNvPr>
            <p:cNvPicPr>
              <a:picLocks noChangeAspect="1"/>
            </p:cNvPicPr>
            <p:nvPr/>
          </p:nvPicPr>
          <p:blipFill rotWithShape="1">
            <a:blip r:embed="rId30">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94" name="Crypto &quot;Not Allowed&quot;">
              <a:extLst>
                <a:ext uri="{FF2B5EF4-FFF2-40B4-BE49-F238E27FC236}">
                  <a16:creationId xmlns:a16="http://schemas.microsoft.com/office/drawing/2014/main" id="{169F7429-DA02-67DD-805D-4C4D48750FBF}"/>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22" name="2023-02">
            <a:extLst>
              <a:ext uri="{FF2B5EF4-FFF2-40B4-BE49-F238E27FC236}">
                <a16:creationId xmlns:a16="http://schemas.microsoft.com/office/drawing/2014/main" id="{294DA9D8-74C9-4CCB-EF7A-D67935B61B4B}"/>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3">
            <a:extLst>
              <a:ext uri="{FF2B5EF4-FFF2-40B4-BE49-F238E27FC236}">
                <a16:creationId xmlns:a16="http://schemas.microsoft.com/office/drawing/2014/main" id="{8138BEBD-DC07-4057-4D38-ED2A80AFC6A4}"/>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24" name="2023-02circle">
            <a:extLst>
              <a:ext uri="{FF2B5EF4-FFF2-40B4-BE49-F238E27FC236}">
                <a16:creationId xmlns:a16="http://schemas.microsoft.com/office/drawing/2014/main" id="{BE713BB2-9B56-13F9-7C0F-826F5E32C883}"/>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5" name="2023-05circle">
            <a:extLst>
              <a:ext uri="{FF2B5EF4-FFF2-40B4-BE49-F238E27FC236}">
                <a16:creationId xmlns:a16="http://schemas.microsoft.com/office/drawing/2014/main" id="{ACAEE88C-4C00-7548-EE89-2D78A156FDF8}"/>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194980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2000"/>
                                        <p:tgtEl>
                                          <p:spTgt spid="8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80" grpId="0"/>
      <p:bldP spid="70" grpId="0"/>
      <p:bldP spid="72" grpId="0"/>
      <p:bldP spid="73" grpId="0"/>
      <p:bldP spid="74" grpId="0"/>
      <p:bldP spid="75" grpId="0"/>
      <p:bldP spid="77" grpId="0"/>
      <p:bldP spid="78" grpId="0"/>
      <p:bldP spid="7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45" name="Silos" descr="Graphical user interface, application&#10;&#10;Description automatically generated">
            <a:extLst>
              <a:ext uri="{FF2B5EF4-FFF2-40B4-BE49-F238E27FC236}">
                <a16:creationId xmlns:a16="http://schemas.microsoft.com/office/drawing/2014/main" id="{8FDFA249-D80A-D2AE-4517-2DE2E9196A56}"/>
              </a:ext>
            </a:extLst>
          </p:cNvPr>
          <p:cNvPicPr>
            <a:picLocks noChangeAspect="1"/>
          </p:cNvPicPr>
          <p:nvPr/>
        </p:nvPicPr>
        <p:blipFill rotWithShape="1">
          <a:blip r:embed="rId15">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46" name="AFSymbolPeople" descr="A close-up of a cactus&#10;&#10;Description automatically generated with low confidence">
            <a:extLst>
              <a:ext uri="{FF2B5EF4-FFF2-40B4-BE49-F238E27FC236}">
                <a16:creationId xmlns:a16="http://schemas.microsoft.com/office/drawing/2014/main" id="{B5AE6B0D-BCB6-893D-CF2E-7EAB914D36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47" name="Org list">
            <a:extLst>
              <a:ext uri="{FF2B5EF4-FFF2-40B4-BE49-F238E27FC236}">
                <a16:creationId xmlns:a16="http://schemas.microsoft.com/office/drawing/2014/main" id="{45CE846C-9419-1FFD-57DE-B9E52894C662}"/>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48" name="Label: organic talent">
            <a:extLst>
              <a:ext uri="{FF2B5EF4-FFF2-40B4-BE49-F238E27FC236}">
                <a16:creationId xmlns:a16="http://schemas.microsoft.com/office/drawing/2014/main" id="{37DEF770-E43F-0FCC-8E67-0E37B0361321}"/>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49" name="Tshape" descr="Chart, waterfall chart&#10;&#10;Description automatically generated">
            <a:extLst>
              <a:ext uri="{FF2B5EF4-FFF2-40B4-BE49-F238E27FC236}">
                <a16:creationId xmlns:a16="http://schemas.microsoft.com/office/drawing/2014/main" id="{8403E570-BF98-41EF-9214-3B914DE48082}"/>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sp>
        <p:nvSpPr>
          <p:cNvPr id="51" name="Expose organic...">
            <a:extLst>
              <a:ext uri="{FF2B5EF4-FFF2-40B4-BE49-F238E27FC236}">
                <a16:creationId xmlns:a16="http://schemas.microsoft.com/office/drawing/2014/main" id="{6F7F095A-3942-6585-E8D1-346E9A28EBE4}"/>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52" name="EXPOSE">
            <a:extLst>
              <a:ext uri="{FF2B5EF4-FFF2-40B4-BE49-F238E27FC236}">
                <a16:creationId xmlns:a16="http://schemas.microsoft.com/office/drawing/2014/main" id="{5BAEBBD1-EE64-0D80-21D8-1A8CDFDB9D48}"/>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pic>
        <p:nvPicPr>
          <p:cNvPr id="39" name="96TW" descr="Logo&#10;&#10;Description automatically generated">
            <a:extLst>
              <a:ext uri="{FF2B5EF4-FFF2-40B4-BE49-F238E27FC236}">
                <a16:creationId xmlns:a16="http://schemas.microsoft.com/office/drawing/2014/main" id="{2DB398B1-79F4-FEAE-8277-E82B71131EDD}"/>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40" name="412TW" descr="Logo&#10;&#10;Description automatically generated">
            <a:extLst>
              <a:ext uri="{FF2B5EF4-FFF2-40B4-BE49-F238E27FC236}">
                <a16:creationId xmlns:a16="http://schemas.microsoft.com/office/drawing/2014/main" id="{68627CB1-16C8-1589-E01C-8D937A45618A}"/>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41" name="AEDC" descr="Logo&#10;&#10;Description automatically generated">
            <a:extLst>
              <a:ext uri="{FF2B5EF4-FFF2-40B4-BE49-F238E27FC236}">
                <a16:creationId xmlns:a16="http://schemas.microsoft.com/office/drawing/2014/main" id="{AD732048-ACAC-536A-7981-D4B89D5CA9EA}"/>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44" name="AFTC" descr="Logo&#10;&#10;Description automatically generated">
            <a:extLst>
              <a:ext uri="{FF2B5EF4-FFF2-40B4-BE49-F238E27FC236}">
                <a16:creationId xmlns:a16="http://schemas.microsoft.com/office/drawing/2014/main" id="{6F0080D6-A331-0B72-0759-3B69E19A52F7}"/>
              </a:ext>
            </a:extLst>
          </p:cNvPr>
          <p:cNvPicPr>
            <a:picLocks noChangeAspect="1"/>
          </p:cNvPicPr>
          <p:nvPr/>
        </p:nvPicPr>
        <p:blipFill rotWithShape="1">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sp>
        <p:nvSpPr>
          <p:cNvPr id="68" name="Evolve to solve...">
            <a:extLst>
              <a:ext uri="{FF2B5EF4-FFF2-40B4-BE49-F238E27FC236}">
                <a16:creationId xmlns:a16="http://schemas.microsoft.com/office/drawing/2014/main" id="{B296CC88-3492-6A5E-F4B1-3442C59BBDDD}"/>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69" name="EVOLVE">
            <a:extLst>
              <a:ext uri="{FF2B5EF4-FFF2-40B4-BE49-F238E27FC236}">
                <a16:creationId xmlns:a16="http://schemas.microsoft.com/office/drawing/2014/main" id="{D7154F4B-036C-BB3E-4816-AE0872632EBC}"/>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pic>
        <p:nvPicPr>
          <p:cNvPr id="63" name="CMSgt stripes" descr="Logo, icon&#10;&#10;Description automatically generated">
            <a:extLst>
              <a:ext uri="{FF2B5EF4-FFF2-40B4-BE49-F238E27FC236}">
                <a16:creationId xmlns:a16="http://schemas.microsoft.com/office/drawing/2014/main" id="{66BD2DBA-3705-D745-026F-53EB7ACC61A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7273602" y="7372137"/>
            <a:ext cx="981210" cy="1629916"/>
          </a:xfrm>
          <a:prstGeom prst="rect">
            <a:avLst/>
          </a:prstGeom>
        </p:spPr>
      </p:pic>
      <p:pic>
        <p:nvPicPr>
          <p:cNvPr id="64" name="LtColLeaf" descr="Icon&#10;&#10;Description automatically generated">
            <a:extLst>
              <a:ext uri="{FF2B5EF4-FFF2-40B4-BE49-F238E27FC236}">
                <a16:creationId xmlns:a16="http://schemas.microsoft.com/office/drawing/2014/main" id="{30A1DEEF-C985-6617-C99F-788F4694968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758723" y="9892440"/>
            <a:ext cx="699235" cy="734491"/>
          </a:xfrm>
          <a:prstGeom prst="rect">
            <a:avLst/>
          </a:prstGeom>
        </p:spPr>
      </p:pic>
      <p:pic>
        <p:nvPicPr>
          <p:cNvPr id="65" name="SES" descr="Logo&#10;&#10;Description automatically generated">
            <a:extLst>
              <a:ext uri="{FF2B5EF4-FFF2-40B4-BE49-F238E27FC236}">
                <a16:creationId xmlns:a16="http://schemas.microsoft.com/office/drawing/2014/main" id="{E388EB81-B2BE-18FD-2DAA-9E1620D0BF8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978576" y="7643647"/>
            <a:ext cx="1200150" cy="1200150"/>
          </a:xfrm>
          <a:prstGeom prst="rect">
            <a:avLst/>
          </a:prstGeom>
        </p:spPr>
      </p:pic>
      <p:pic>
        <p:nvPicPr>
          <p:cNvPr id="66" name="ColEagle" descr="A picture containing text&#10;&#10;Description automatically generated">
            <a:extLst>
              <a:ext uri="{FF2B5EF4-FFF2-40B4-BE49-F238E27FC236}">
                <a16:creationId xmlns:a16="http://schemas.microsoft.com/office/drawing/2014/main" id="{77747605-72F0-076A-431D-177D2478D51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426763" y="9174085"/>
            <a:ext cx="1363155" cy="708841"/>
          </a:xfrm>
          <a:prstGeom prst="rect">
            <a:avLst/>
          </a:prstGeom>
        </p:spPr>
      </p:pic>
      <p:sp>
        <p:nvSpPr>
          <p:cNvPr id="67" name="NH-IV">
            <a:extLst>
              <a:ext uri="{FF2B5EF4-FFF2-40B4-BE49-F238E27FC236}">
                <a16:creationId xmlns:a16="http://schemas.microsoft.com/office/drawing/2014/main" id="{F8E08453-D0BC-6E1E-4170-17B9904F02EA}"/>
              </a:ext>
            </a:extLst>
          </p:cNvPr>
          <p:cNvSpPr txBox="1"/>
          <p:nvPr/>
        </p:nvSpPr>
        <p:spPr>
          <a:xfrm>
            <a:off x="25583583" y="9665392"/>
            <a:ext cx="1151277" cy="577081"/>
          </a:xfrm>
          <a:prstGeom prst="rect">
            <a:avLst/>
          </a:prstGeom>
          <a:noFill/>
        </p:spPr>
        <p:txBody>
          <a:bodyPr wrap="none" rtlCol="0">
            <a:spAutoFit/>
          </a:bodyPr>
          <a:lstStyle/>
          <a:p>
            <a:r>
              <a:rPr lang="en-US" sz="3150" dirty="0"/>
              <a:t>NH-IV</a:t>
            </a:r>
          </a:p>
        </p:txBody>
      </p:sp>
      <p:sp>
        <p:nvSpPr>
          <p:cNvPr id="71" name="GS-15">
            <a:extLst>
              <a:ext uri="{FF2B5EF4-FFF2-40B4-BE49-F238E27FC236}">
                <a16:creationId xmlns:a16="http://schemas.microsoft.com/office/drawing/2014/main" id="{FC896F9E-B399-D35A-7D36-7FCEDC090BF0}"/>
              </a:ext>
            </a:extLst>
          </p:cNvPr>
          <p:cNvSpPr txBox="1"/>
          <p:nvPr/>
        </p:nvSpPr>
        <p:spPr>
          <a:xfrm>
            <a:off x="26349070" y="9389844"/>
            <a:ext cx="1159292" cy="577081"/>
          </a:xfrm>
          <a:prstGeom prst="rect">
            <a:avLst/>
          </a:prstGeom>
          <a:noFill/>
        </p:spPr>
        <p:txBody>
          <a:bodyPr wrap="none" rtlCol="0">
            <a:spAutoFit/>
          </a:bodyPr>
          <a:lstStyle/>
          <a:p>
            <a:r>
              <a:rPr lang="en-US" sz="3150" dirty="0"/>
              <a:t>GS-15</a:t>
            </a:r>
          </a:p>
        </p:txBody>
      </p:sp>
      <p:sp>
        <p:nvSpPr>
          <p:cNvPr id="83" name="GS-14">
            <a:extLst>
              <a:ext uri="{FF2B5EF4-FFF2-40B4-BE49-F238E27FC236}">
                <a16:creationId xmlns:a16="http://schemas.microsoft.com/office/drawing/2014/main" id="{AA82154C-E4C0-19C5-3372-F5D9E20D47AE}"/>
              </a:ext>
            </a:extLst>
          </p:cNvPr>
          <p:cNvSpPr txBox="1"/>
          <p:nvPr/>
        </p:nvSpPr>
        <p:spPr>
          <a:xfrm>
            <a:off x="26349070" y="9949465"/>
            <a:ext cx="1159292" cy="577081"/>
          </a:xfrm>
          <a:prstGeom prst="rect">
            <a:avLst/>
          </a:prstGeom>
          <a:noFill/>
        </p:spPr>
        <p:txBody>
          <a:bodyPr wrap="none" rtlCol="0">
            <a:spAutoFit/>
          </a:bodyPr>
          <a:lstStyle/>
          <a:p>
            <a:r>
              <a:rPr lang="en-US" sz="3150" dirty="0"/>
              <a:t>GS-14</a:t>
            </a:r>
          </a:p>
        </p:txBody>
      </p:sp>
      <p:pic>
        <p:nvPicPr>
          <p:cNvPr id="84" name="1star" descr="Shape&#10;&#10;Description automatically generated">
            <a:extLst>
              <a:ext uri="{FF2B5EF4-FFF2-40B4-BE49-F238E27FC236}">
                <a16:creationId xmlns:a16="http://schemas.microsoft.com/office/drawing/2014/main" id="{A0734F6B-ED39-3DA7-5C6C-DD8B58BB99A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633998" y="8215885"/>
            <a:ext cx="948685" cy="948685"/>
          </a:xfrm>
          <a:prstGeom prst="rect">
            <a:avLst/>
          </a:prstGeom>
        </p:spPr>
      </p:pic>
      <p:pic>
        <p:nvPicPr>
          <p:cNvPr id="85" name="2stars" descr="A picture containing outdoor object&#10;&#10;Description automatically generated">
            <a:extLst>
              <a:ext uri="{FF2B5EF4-FFF2-40B4-BE49-F238E27FC236}">
                <a16:creationId xmlns:a16="http://schemas.microsoft.com/office/drawing/2014/main" id="{E066B2D0-1276-A1AC-4CD3-92DCF6E5F401}"/>
              </a:ext>
            </a:extLst>
          </p:cNvPr>
          <p:cNvPicPr>
            <a:picLocks/>
          </p:cNvPicPr>
          <p:nvPr/>
        </p:nvPicPr>
        <p:blipFill rotWithShape="1">
          <a:blip r:embed="rId27">
            <a:extLst>
              <a:ext uri="{28A0092B-C50C-407E-A947-70E740481C1C}">
                <a14:useLocalDpi xmlns:a14="http://schemas.microsoft.com/office/drawing/2010/main" val="0"/>
              </a:ext>
            </a:extLst>
          </a:blip>
          <a:srcRect t="23465" b="21192"/>
          <a:stretch/>
        </p:blipFill>
        <p:spPr>
          <a:xfrm>
            <a:off x="24225467" y="7229138"/>
            <a:ext cx="1765747" cy="977231"/>
          </a:xfrm>
          <a:prstGeom prst="rect">
            <a:avLst/>
          </a:prstGeom>
        </p:spPr>
      </p:pic>
      <p:sp>
        <p:nvSpPr>
          <p:cNvPr id="86" name="Expand awareness">
            <a:extLst>
              <a:ext uri="{FF2B5EF4-FFF2-40B4-BE49-F238E27FC236}">
                <a16:creationId xmlns:a16="http://schemas.microsoft.com/office/drawing/2014/main" id="{6A43533F-250C-8466-92BF-DBD134680177}"/>
              </a:ext>
            </a:extLst>
          </p:cNvPr>
          <p:cNvSpPr txBox="1"/>
          <p:nvPr/>
        </p:nvSpPr>
        <p:spPr>
          <a:xfrm>
            <a:off x="25071114" y="6465417"/>
            <a:ext cx="2340578" cy="1090684"/>
          </a:xfrm>
          <a:prstGeom prst="rect">
            <a:avLst/>
          </a:prstGeom>
          <a:noFill/>
        </p:spPr>
        <p:txBody>
          <a:bodyPr wrap="none" lIns="300038" tIns="300038" rIns="300038" bIns="300038">
            <a:spAutoFit/>
          </a:bodyPr>
          <a:lstStyle/>
          <a:p>
            <a:pPr algn="ctr"/>
            <a:r>
              <a:rPr lang="en-US" sz="3150" dirty="0"/>
              <a:t>awareness</a:t>
            </a:r>
          </a:p>
        </p:txBody>
      </p:sp>
      <p:sp>
        <p:nvSpPr>
          <p:cNvPr id="87" name="EXPAND">
            <a:extLst>
              <a:ext uri="{FF2B5EF4-FFF2-40B4-BE49-F238E27FC236}">
                <a16:creationId xmlns:a16="http://schemas.microsoft.com/office/drawing/2014/main" id="{3016B4F2-A160-D8DA-804D-798868246DA9}"/>
              </a:ext>
            </a:extLst>
          </p:cNvPr>
          <p:cNvSpPr txBox="1"/>
          <p:nvPr/>
        </p:nvSpPr>
        <p:spPr>
          <a:xfrm>
            <a:off x="25077481" y="5864078"/>
            <a:ext cx="2325318" cy="1211936"/>
          </a:xfrm>
          <a:prstGeom prst="rect">
            <a:avLst/>
          </a:prstGeom>
          <a:noFill/>
        </p:spPr>
        <p:txBody>
          <a:bodyPr wrap="none" lIns="300038" tIns="300038" rIns="300038" bIns="300038">
            <a:spAutoFit/>
          </a:bodyPr>
          <a:lstStyle/>
          <a:p>
            <a:pPr algn="ctr"/>
            <a:r>
              <a:rPr lang="en-US" sz="3938" b="1" dirty="0"/>
              <a:t>EXPAND</a:t>
            </a:r>
            <a:endParaRPr lang="en-US" sz="3150" dirty="0"/>
          </a:p>
        </p:txBody>
      </p:sp>
      <p:sp>
        <p:nvSpPr>
          <p:cNvPr id="81" name="WHERE">
            <a:extLst>
              <a:ext uri="{FF2B5EF4-FFF2-40B4-BE49-F238E27FC236}">
                <a16:creationId xmlns:a16="http://schemas.microsoft.com/office/drawing/2014/main" id="{DCB674F8-D0DB-2D64-32E2-E7624C1B6A4B}"/>
              </a:ext>
            </a:extLst>
          </p:cNvPr>
          <p:cNvSpPr txBox="1"/>
          <p:nvPr/>
        </p:nvSpPr>
        <p:spPr>
          <a:xfrm>
            <a:off x="22829738" y="12882465"/>
            <a:ext cx="1848264" cy="1090684"/>
          </a:xfrm>
          <a:prstGeom prst="rect">
            <a:avLst/>
          </a:prstGeom>
          <a:noFill/>
        </p:spPr>
        <p:txBody>
          <a:bodyPr wrap="none" lIns="300038" tIns="300038" rIns="300038" bIns="300038">
            <a:spAutoFit/>
          </a:bodyPr>
          <a:lstStyle/>
          <a:p>
            <a:pPr algn="ctr"/>
            <a:r>
              <a:rPr lang="en-US" sz="3150" b="1" dirty="0"/>
              <a:t>WHERE</a:t>
            </a:r>
            <a:endParaRPr lang="en-US" sz="3150" dirty="0"/>
          </a:p>
        </p:txBody>
      </p:sp>
      <p:sp>
        <p:nvSpPr>
          <p:cNvPr id="82" name="Where locations">
            <a:extLst>
              <a:ext uri="{FF2B5EF4-FFF2-40B4-BE49-F238E27FC236}">
                <a16:creationId xmlns:a16="http://schemas.microsoft.com/office/drawing/2014/main" id="{DCBCEDCD-F458-FBDF-0B3C-6EAB0395677D}"/>
              </a:ext>
            </a:extLst>
          </p:cNvPr>
          <p:cNvSpPr txBox="1"/>
          <p:nvPr/>
        </p:nvSpPr>
        <p:spPr>
          <a:xfrm>
            <a:off x="22674570" y="13362525"/>
            <a:ext cx="2158605" cy="1090684"/>
          </a:xfrm>
          <a:prstGeom prst="rect">
            <a:avLst/>
          </a:prstGeom>
          <a:noFill/>
        </p:spPr>
        <p:txBody>
          <a:bodyPr wrap="none" lIns="300038" tIns="300038" rIns="300038" bIns="300038">
            <a:spAutoFit/>
          </a:bodyPr>
          <a:lstStyle/>
          <a:p>
            <a:pPr algn="ctr"/>
            <a:r>
              <a:rPr lang="en-US" sz="3150" dirty="0"/>
              <a:t>Locations</a:t>
            </a:r>
          </a:p>
        </p:txBody>
      </p:sp>
      <p:sp>
        <p:nvSpPr>
          <p:cNvPr id="88" name="WHO">
            <a:extLst>
              <a:ext uri="{FF2B5EF4-FFF2-40B4-BE49-F238E27FC236}">
                <a16:creationId xmlns:a16="http://schemas.microsoft.com/office/drawing/2014/main" id="{5CD58E5B-288F-DAEC-9172-967D3AE7858B}"/>
              </a:ext>
            </a:extLst>
          </p:cNvPr>
          <p:cNvSpPr txBox="1"/>
          <p:nvPr/>
        </p:nvSpPr>
        <p:spPr>
          <a:xfrm>
            <a:off x="23004473" y="14399525"/>
            <a:ext cx="1498809" cy="1090684"/>
          </a:xfrm>
          <a:prstGeom prst="rect">
            <a:avLst/>
          </a:prstGeom>
          <a:noFill/>
        </p:spPr>
        <p:txBody>
          <a:bodyPr wrap="none" lIns="300038" tIns="300038" rIns="300038" bIns="300038">
            <a:spAutoFit/>
          </a:bodyPr>
          <a:lstStyle/>
          <a:p>
            <a:pPr algn="ctr"/>
            <a:r>
              <a:rPr lang="en-US" sz="3150" b="1" dirty="0"/>
              <a:t>WHO</a:t>
            </a:r>
            <a:endParaRPr lang="en-US" sz="2363" dirty="0"/>
          </a:p>
        </p:txBody>
      </p:sp>
      <p:sp>
        <p:nvSpPr>
          <p:cNvPr id="89" name="Who list">
            <a:extLst>
              <a:ext uri="{FF2B5EF4-FFF2-40B4-BE49-F238E27FC236}">
                <a16:creationId xmlns:a16="http://schemas.microsoft.com/office/drawing/2014/main" id="{147A3E2B-062A-7A56-3CAC-8E61587D16BF}"/>
              </a:ext>
            </a:extLst>
          </p:cNvPr>
          <p:cNvSpPr txBox="1"/>
          <p:nvPr/>
        </p:nvSpPr>
        <p:spPr>
          <a:xfrm>
            <a:off x="21049219" y="15750530"/>
            <a:ext cx="5409302" cy="3514938"/>
          </a:xfrm>
          <a:prstGeom prst="rect">
            <a:avLst/>
          </a:prstGeom>
          <a:noFill/>
        </p:spPr>
        <p:txBody>
          <a:bodyPr wrap="none" lIns="300038" tIns="300038" rIns="300038" bIns="300038">
            <a:spAutoFit/>
          </a:bodyPr>
          <a:lstStyle/>
          <a:p>
            <a:pPr algn="ctr"/>
            <a:r>
              <a:rPr lang="en-US" sz="2363" dirty="0"/>
              <a:t>Hacker</a:t>
            </a:r>
          </a:p>
          <a:p>
            <a:pPr algn="ctr"/>
            <a:r>
              <a:rPr lang="en-US" sz="2363" dirty="0"/>
              <a:t>Problem Owner</a:t>
            </a:r>
          </a:p>
          <a:p>
            <a:pPr algn="ctr"/>
            <a:r>
              <a:rPr lang="en-US" sz="2363" dirty="0"/>
              <a:t>Judge</a:t>
            </a:r>
          </a:p>
          <a:p>
            <a:pPr algn="ctr"/>
            <a:r>
              <a:rPr lang="en-US" sz="2363" dirty="0"/>
              <a:t>Director</a:t>
            </a:r>
          </a:p>
          <a:p>
            <a:pPr algn="ctr"/>
            <a:r>
              <a:rPr lang="en-US" sz="2363" dirty="0"/>
              <a:t>Lead Software Officer</a:t>
            </a:r>
          </a:p>
          <a:p>
            <a:pPr algn="ctr"/>
            <a:r>
              <a:rPr lang="en-US" sz="2363" dirty="0"/>
              <a:t>Site Lead</a:t>
            </a:r>
          </a:p>
          <a:p>
            <a:pPr algn="ctr"/>
            <a:r>
              <a:rPr lang="en-US" sz="2363" dirty="0"/>
              <a:t>Solution Development Support</a:t>
            </a:r>
          </a:p>
          <a:p>
            <a:pPr algn="ctr"/>
            <a:r>
              <a:rPr lang="en-US" sz="2363" dirty="0"/>
              <a:t>Mission/Data Solution Integration Lead</a:t>
            </a:r>
          </a:p>
        </p:txBody>
      </p:sp>
      <p:sp>
        <p:nvSpPr>
          <p:cNvPr id="90" name="Who R&amp;R">
            <a:extLst>
              <a:ext uri="{FF2B5EF4-FFF2-40B4-BE49-F238E27FC236}">
                <a16:creationId xmlns:a16="http://schemas.microsoft.com/office/drawing/2014/main" id="{EE8DBB6A-BB6A-6D85-31C0-3BA152F2E2C0}"/>
              </a:ext>
            </a:extLst>
          </p:cNvPr>
          <p:cNvSpPr txBox="1"/>
          <p:nvPr/>
        </p:nvSpPr>
        <p:spPr>
          <a:xfrm>
            <a:off x="21344236" y="14884272"/>
            <a:ext cx="4819269" cy="1090684"/>
          </a:xfrm>
          <a:prstGeom prst="rect">
            <a:avLst/>
          </a:prstGeom>
          <a:noFill/>
        </p:spPr>
        <p:txBody>
          <a:bodyPr wrap="none" lIns="300038" tIns="300038" rIns="300038" bIns="300038">
            <a:spAutoFit/>
          </a:bodyPr>
          <a:lstStyle/>
          <a:p>
            <a:pPr algn="ctr"/>
            <a:r>
              <a:rPr lang="en-US" sz="3150" dirty="0"/>
              <a:t>Roles and Responsibilities</a:t>
            </a:r>
            <a:endParaRPr lang="en-US" sz="2363" dirty="0"/>
          </a:p>
        </p:txBody>
      </p:sp>
      <p:sp>
        <p:nvSpPr>
          <p:cNvPr id="91" name="HOW">
            <a:extLst>
              <a:ext uri="{FF2B5EF4-FFF2-40B4-BE49-F238E27FC236}">
                <a16:creationId xmlns:a16="http://schemas.microsoft.com/office/drawing/2014/main" id="{CD7283BB-F8DA-6D98-39B0-ABCB3FD84B59}"/>
              </a:ext>
            </a:extLst>
          </p:cNvPr>
          <p:cNvSpPr txBox="1"/>
          <p:nvPr/>
        </p:nvSpPr>
        <p:spPr>
          <a:xfrm>
            <a:off x="23006938" y="19326219"/>
            <a:ext cx="1493873" cy="1090684"/>
          </a:xfrm>
          <a:prstGeom prst="rect">
            <a:avLst/>
          </a:prstGeom>
          <a:noFill/>
        </p:spPr>
        <p:txBody>
          <a:bodyPr wrap="none" lIns="300038" tIns="300038" rIns="300038" bIns="300038">
            <a:spAutoFit/>
          </a:bodyPr>
          <a:lstStyle/>
          <a:p>
            <a:pPr algn="ctr"/>
            <a:r>
              <a:rPr lang="en-US" sz="3150" b="1" dirty="0"/>
              <a:t>HOW</a:t>
            </a:r>
            <a:endParaRPr lang="en-US" sz="2363" dirty="0"/>
          </a:p>
        </p:txBody>
      </p:sp>
      <p:sp>
        <p:nvSpPr>
          <p:cNvPr id="92" name="How list">
            <a:extLst>
              <a:ext uri="{FF2B5EF4-FFF2-40B4-BE49-F238E27FC236}">
                <a16:creationId xmlns:a16="http://schemas.microsoft.com/office/drawing/2014/main" id="{56FF453C-1965-AECC-612C-2A45ECB83125}"/>
              </a:ext>
            </a:extLst>
          </p:cNvPr>
          <p:cNvSpPr txBox="1"/>
          <p:nvPr/>
        </p:nvSpPr>
        <p:spPr>
          <a:xfrm>
            <a:off x="21250050" y="19806279"/>
            <a:ext cx="5007654" cy="2060180"/>
          </a:xfrm>
          <a:prstGeom prst="rect">
            <a:avLst/>
          </a:prstGeom>
          <a:noFill/>
        </p:spPr>
        <p:txBody>
          <a:bodyPr wrap="none" lIns="300038" tIns="300038" rIns="300038" bIns="300038">
            <a:spAutoFit/>
          </a:bodyPr>
          <a:lstStyle/>
          <a:p>
            <a:pPr algn="ctr"/>
            <a:r>
              <a:rPr lang="en-US" sz="3150" dirty="0"/>
              <a:t>Problem Definition</a:t>
            </a:r>
          </a:p>
          <a:p>
            <a:pPr algn="ctr"/>
            <a:r>
              <a:rPr lang="en-US" sz="3150" dirty="0"/>
              <a:t>Registration &amp; Approval</a:t>
            </a:r>
          </a:p>
          <a:p>
            <a:pPr algn="ctr"/>
            <a:r>
              <a:rPr lang="en-US" sz="3150" dirty="0"/>
              <a:t>Collaboration Environment</a:t>
            </a:r>
            <a:endParaRPr lang="en-US" sz="2363" dirty="0"/>
          </a:p>
        </p:txBody>
      </p:sp>
      <p:sp>
        <p:nvSpPr>
          <p:cNvPr id="93" name="WHEN">
            <a:extLst>
              <a:ext uri="{FF2B5EF4-FFF2-40B4-BE49-F238E27FC236}">
                <a16:creationId xmlns:a16="http://schemas.microsoft.com/office/drawing/2014/main" id="{336DF15C-AFDD-B017-2B70-C181967742BB}"/>
              </a:ext>
            </a:extLst>
          </p:cNvPr>
          <p:cNvSpPr txBox="1"/>
          <p:nvPr/>
        </p:nvSpPr>
        <p:spPr>
          <a:xfrm>
            <a:off x="22995942" y="21870745"/>
            <a:ext cx="1689566" cy="1090684"/>
          </a:xfrm>
          <a:prstGeom prst="rect">
            <a:avLst/>
          </a:prstGeom>
          <a:noFill/>
        </p:spPr>
        <p:txBody>
          <a:bodyPr wrap="none" lIns="300038" tIns="300038" rIns="300038" bIns="300038">
            <a:spAutoFit/>
          </a:bodyPr>
          <a:lstStyle/>
          <a:p>
            <a:pPr algn="ctr"/>
            <a:r>
              <a:rPr lang="en-US" sz="3150" b="1" dirty="0"/>
              <a:t>WHEN</a:t>
            </a:r>
            <a:endParaRPr lang="en-US" sz="2363" dirty="0"/>
          </a:p>
        </p:txBody>
      </p:sp>
      <p:sp>
        <p:nvSpPr>
          <p:cNvPr id="94" name="When list">
            <a:extLst>
              <a:ext uri="{FF2B5EF4-FFF2-40B4-BE49-F238E27FC236}">
                <a16:creationId xmlns:a16="http://schemas.microsoft.com/office/drawing/2014/main" id="{F70BE681-E626-A79F-A88F-A11E988141A9}"/>
              </a:ext>
            </a:extLst>
          </p:cNvPr>
          <p:cNvSpPr txBox="1"/>
          <p:nvPr/>
        </p:nvSpPr>
        <p:spPr>
          <a:xfrm>
            <a:off x="22832436" y="22350805"/>
            <a:ext cx="2016580" cy="1090684"/>
          </a:xfrm>
          <a:prstGeom prst="rect">
            <a:avLst/>
          </a:prstGeom>
          <a:noFill/>
        </p:spPr>
        <p:txBody>
          <a:bodyPr wrap="none" lIns="300038" tIns="300038" rIns="300038" bIns="300038">
            <a:spAutoFit/>
          </a:bodyPr>
          <a:lstStyle/>
          <a:p>
            <a:pPr algn="ctr"/>
            <a:r>
              <a:rPr lang="en-US" sz="3150" dirty="0"/>
              <a:t>Timeline</a:t>
            </a:r>
            <a:endParaRPr lang="en-US" sz="2363" dirty="0"/>
          </a:p>
        </p:txBody>
      </p:sp>
      <p:sp>
        <p:nvSpPr>
          <p:cNvPr id="95" name="FRAMEWORK">
            <a:extLst>
              <a:ext uri="{FF2B5EF4-FFF2-40B4-BE49-F238E27FC236}">
                <a16:creationId xmlns:a16="http://schemas.microsoft.com/office/drawing/2014/main" id="{37319F0A-5879-5832-C08B-AC7B513B4C18}"/>
              </a:ext>
            </a:extLst>
          </p:cNvPr>
          <p:cNvSpPr txBox="1"/>
          <p:nvPr/>
        </p:nvSpPr>
        <p:spPr>
          <a:xfrm>
            <a:off x="22019294" y="11788750"/>
            <a:ext cx="3469157" cy="1211936"/>
          </a:xfrm>
          <a:prstGeom prst="rect">
            <a:avLst/>
          </a:prstGeom>
          <a:noFill/>
        </p:spPr>
        <p:txBody>
          <a:bodyPr wrap="none" lIns="300038" tIns="300038" rIns="300038" bIns="300038">
            <a:spAutoFit/>
          </a:bodyPr>
          <a:lstStyle/>
          <a:p>
            <a:pPr algn="ctr"/>
            <a:r>
              <a:rPr lang="en-US" sz="3938" b="1" dirty="0"/>
              <a:t>FRAMEWORK</a:t>
            </a:r>
            <a:endParaRPr lang="en-US" sz="3150" b="1" dirty="0"/>
          </a:p>
        </p:txBody>
      </p:sp>
      <p:sp>
        <p:nvSpPr>
          <p:cNvPr id="96" name="TEAM FORMATION">
            <a:extLst>
              <a:ext uri="{FF2B5EF4-FFF2-40B4-BE49-F238E27FC236}">
                <a16:creationId xmlns:a16="http://schemas.microsoft.com/office/drawing/2014/main" id="{EE68B3B7-1A18-599F-5232-B22AE4C44686}"/>
              </a:ext>
            </a:extLst>
          </p:cNvPr>
          <p:cNvSpPr txBox="1"/>
          <p:nvPr/>
        </p:nvSpPr>
        <p:spPr>
          <a:xfrm>
            <a:off x="36786395" y="2743200"/>
            <a:ext cx="7867156" cy="1713932"/>
          </a:xfrm>
          <a:prstGeom prst="rect">
            <a:avLst/>
          </a:prstGeom>
          <a:noFill/>
        </p:spPr>
        <p:txBody>
          <a:bodyPr wrap="none" lIns="300038" tIns="300038" rIns="300038" bIns="300038">
            <a:spAutoFit/>
          </a:bodyPr>
          <a:lstStyle/>
          <a:p>
            <a:pPr algn="ctr"/>
            <a:r>
              <a:rPr lang="en-US" sz="7200" b="1" dirty="0"/>
              <a:t>TEAM FORMATION</a:t>
            </a:r>
            <a:endParaRPr lang="en-US" sz="7200" dirty="0"/>
          </a:p>
        </p:txBody>
      </p:sp>
      <p:sp>
        <p:nvSpPr>
          <p:cNvPr id="97" name="JUDGING">
            <a:extLst>
              <a:ext uri="{FF2B5EF4-FFF2-40B4-BE49-F238E27FC236}">
                <a16:creationId xmlns:a16="http://schemas.microsoft.com/office/drawing/2014/main" id="{7241F2BF-05A9-4BE0-B789-0F0F86087EBB}"/>
              </a:ext>
            </a:extLst>
          </p:cNvPr>
          <p:cNvSpPr txBox="1"/>
          <p:nvPr/>
        </p:nvSpPr>
        <p:spPr>
          <a:xfrm>
            <a:off x="38699451" y="8229600"/>
            <a:ext cx="4127734" cy="1713932"/>
          </a:xfrm>
          <a:prstGeom prst="rect">
            <a:avLst/>
          </a:prstGeom>
          <a:noFill/>
        </p:spPr>
        <p:txBody>
          <a:bodyPr wrap="none" lIns="300038" tIns="300038" rIns="300038" bIns="300038">
            <a:spAutoFit/>
          </a:bodyPr>
          <a:lstStyle/>
          <a:p>
            <a:pPr algn="ctr"/>
            <a:r>
              <a:rPr lang="en-US" sz="7200" b="1" dirty="0"/>
              <a:t>JUDGING</a:t>
            </a:r>
            <a:endParaRPr lang="en-US" sz="7200" dirty="0"/>
          </a:p>
        </p:txBody>
      </p:sp>
      <p:sp>
        <p:nvSpPr>
          <p:cNvPr id="98" name="Team Formation list">
            <a:extLst>
              <a:ext uri="{FF2B5EF4-FFF2-40B4-BE49-F238E27FC236}">
                <a16:creationId xmlns:a16="http://schemas.microsoft.com/office/drawing/2014/main" id="{99BFED77-B607-253A-6814-A454014DCE5E}"/>
              </a:ext>
            </a:extLst>
          </p:cNvPr>
          <p:cNvSpPr txBox="1"/>
          <p:nvPr/>
        </p:nvSpPr>
        <p:spPr>
          <a:xfrm>
            <a:off x="32561617" y="4572000"/>
            <a:ext cx="16316712" cy="2637261"/>
          </a:xfrm>
          <a:prstGeom prst="rect">
            <a:avLst/>
          </a:prstGeom>
          <a:noFill/>
        </p:spPr>
        <p:txBody>
          <a:bodyPr wrap="none" lIns="300038" tIns="300038" rIns="300038" bIns="300038">
            <a:spAutoFit/>
          </a:bodyPr>
          <a:lstStyle/>
          <a:p>
            <a:pPr marL="857250" indent="-857250">
              <a:buFont typeface="Arial" panose="020B0604020202020204" pitchFamily="34" charset="0"/>
              <a:buChar char="•"/>
            </a:pPr>
            <a:r>
              <a:rPr lang="en-US" sz="6600" dirty="0"/>
              <a:t>Provide problem information prior to event</a:t>
            </a:r>
          </a:p>
          <a:p>
            <a:pPr marL="857250" indent="-857250">
              <a:buFont typeface="Arial" panose="020B0604020202020204" pitchFamily="34" charset="0"/>
              <a:buChar char="•"/>
            </a:pPr>
            <a:r>
              <a:rPr lang="en-US" sz="6600" dirty="0"/>
              <a:t>Allow for “first draft” team assignments</a:t>
            </a:r>
          </a:p>
        </p:txBody>
      </p:sp>
      <p:sp>
        <p:nvSpPr>
          <p:cNvPr id="99" name="Judging list">
            <a:extLst>
              <a:ext uri="{FF2B5EF4-FFF2-40B4-BE49-F238E27FC236}">
                <a16:creationId xmlns:a16="http://schemas.microsoft.com/office/drawing/2014/main" id="{7D26D248-1AF7-D28E-3EB9-A850816EA721}"/>
              </a:ext>
            </a:extLst>
          </p:cNvPr>
          <p:cNvSpPr txBox="1"/>
          <p:nvPr/>
        </p:nvSpPr>
        <p:spPr>
          <a:xfrm>
            <a:off x="30341533" y="10058400"/>
            <a:ext cx="20756880" cy="4668587"/>
          </a:xfrm>
          <a:prstGeom prst="rect">
            <a:avLst/>
          </a:prstGeom>
          <a:noFill/>
        </p:spPr>
        <p:txBody>
          <a:bodyPr wrap="square" lIns="300038" tIns="300038" rIns="300038" bIns="300038">
            <a:spAutoFit/>
          </a:bodyPr>
          <a:lstStyle/>
          <a:p>
            <a:pPr marL="857250" indent="-857250">
              <a:buFont typeface="Arial" panose="020B0604020202020204" pitchFamily="34" charset="0"/>
              <a:buChar char="•"/>
            </a:pPr>
            <a:r>
              <a:rPr lang="en-US" sz="6600" dirty="0"/>
              <a:t>Consider how awards align with organizational goals</a:t>
            </a:r>
          </a:p>
          <a:p>
            <a:pPr marL="857250" indent="-857250">
              <a:buFont typeface="Arial" panose="020B0604020202020204" pitchFamily="34" charset="0"/>
              <a:buChar char="•"/>
            </a:pPr>
            <a:r>
              <a:rPr lang="en-US" sz="6600" dirty="0"/>
              <a:t>Depending on scope allow for judge familiarization with problems</a:t>
            </a:r>
          </a:p>
          <a:p>
            <a:pPr marL="857250" indent="-857250">
              <a:buFont typeface="Arial" panose="020B0604020202020204" pitchFamily="34" charset="0"/>
              <a:buChar char="•"/>
            </a:pPr>
            <a:r>
              <a:rPr lang="en-US" sz="6600" dirty="0"/>
              <a:t>Debrief and adjust scoring rubrics every event</a:t>
            </a:r>
          </a:p>
        </p:txBody>
      </p:sp>
      <p:sp>
        <p:nvSpPr>
          <p:cNvPr id="100" name="Transition list">
            <a:extLst>
              <a:ext uri="{FF2B5EF4-FFF2-40B4-BE49-F238E27FC236}">
                <a16:creationId xmlns:a16="http://schemas.microsoft.com/office/drawing/2014/main" id="{F8ABDDF1-6EEF-9E77-4B82-59CDABB81FB5}"/>
              </a:ext>
            </a:extLst>
          </p:cNvPr>
          <p:cNvSpPr txBox="1"/>
          <p:nvPr/>
        </p:nvSpPr>
        <p:spPr>
          <a:xfrm>
            <a:off x="29747173" y="17373600"/>
            <a:ext cx="21945600" cy="5684249"/>
          </a:xfrm>
          <a:prstGeom prst="rect">
            <a:avLst/>
          </a:prstGeom>
          <a:noFill/>
        </p:spPr>
        <p:txBody>
          <a:bodyPr wrap="square" lIns="300038" tIns="300038" rIns="300038" bIns="300038">
            <a:spAutoFit/>
          </a:bodyPr>
          <a:lstStyle/>
          <a:p>
            <a:pPr marL="857250" indent="-857250">
              <a:buFont typeface="Arial" panose="020B0604020202020204" pitchFamily="34" charset="0"/>
              <a:buChar char="•"/>
            </a:pPr>
            <a:r>
              <a:rPr lang="en-US" sz="6600" dirty="0"/>
              <a:t>Bridging the gap from event to real impact is an inherent issue</a:t>
            </a:r>
          </a:p>
          <a:p>
            <a:pPr marL="857250" indent="-857250">
              <a:buFont typeface="Arial" panose="020B0604020202020204" pitchFamily="34" charset="0"/>
              <a:buChar char="•"/>
            </a:pPr>
            <a:r>
              <a:rPr lang="en-US" sz="6600" dirty="0"/>
              <a:t>Explicitly address post-event actions</a:t>
            </a:r>
          </a:p>
          <a:p>
            <a:pPr marL="857250" indent="-857250">
              <a:buFont typeface="Arial" panose="020B0604020202020204" pitchFamily="34" charset="0"/>
              <a:buChar char="•"/>
            </a:pPr>
            <a:r>
              <a:rPr lang="en-US" sz="6600" dirty="0"/>
              <a:t>Encourage Problem Owner to provide at least one hacker from the unit</a:t>
            </a:r>
          </a:p>
        </p:txBody>
      </p:sp>
      <p:sp>
        <p:nvSpPr>
          <p:cNvPr id="101" name="LESSONS LEARNED">
            <a:extLst>
              <a:ext uri="{FF2B5EF4-FFF2-40B4-BE49-F238E27FC236}">
                <a16:creationId xmlns:a16="http://schemas.microsoft.com/office/drawing/2014/main" id="{21EFF5B2-1987-439E-8178-29A4A9151815}"/>
              </a:ext>
            </a:extLst>
          </p:cNvPr>
          <p:cNvSpPr txBox="1"/>
          <p:nvPr/>
        </p:nvSpPr>
        <p:spPr>
          <a:xfrm>
            <a:off x="35661600" y="914400"/>
            <a:ext cx="10116746" cy="2083264"/>
          </a:xfrm>
          <a:prstGeom prst="rect">
            <a:avLst/>
          </a:prstGeom>
          <a:noFill/>
        </p:spPr>
        <p:txBody>
          <a:bodyPr wrap="none" lIns="300038" tIns="300038" rIns="300038" bIns="300038">
            <a:spAutoFit/>
          </a:bodyPr>
          <a:lstStyle/>
          <a:p>
            <a:pPr algn="ctr"/>
            <a:r>
              <a:rPr lang="en-US" sz="9600" b="1" dirty="0"/>
              <a:t>LESSONS LEARNED</a:t>
            </a:r>
          </a:p>
        </p:txBody>
      </p:sp>
      <p:sp>
        <p:nvSpPr>
          <p:cNvPr id="102" name="TRANSITION...">
            <a:extLst>
              <a:ext uri="{FF2B5EF4-FFF2-40B4-BE49-F238E27FC236}">
                <a16:creationId xmlns:a16="http://schemas.microsoft.com/office/drawing/2014/main" id="{99C3083C-52B4-3F9E-C1AC-3725AC4BDD52}"/>
              </a:ext>
            </a:extLst>
          </p:cNvPr>
          <p:cNvSpPr txBox="1"/>
          <p:nvPr/>
        </p:nvSpPr>
        <p:spPr>
          <a:xfrm>
            <a:off x="31025299" y="15544800"/>
            <a:ext cx="19389348" cy="1713932"/>
          </a:xfrm>
          <a:prstGeom prst="rect">
            <a:avLst/>
          </a:prstGeom>
          <a:noFill/>
        </p:spPr>
        <p:txBody>
          <a:bodyPr wrap="none" lIns="300038" tIns="300038" rIns="300038" bIns="300038">
            <a:spAutoFit/>
          </a:bodyPr>
          <a:lstStyle/>
          <a:p>
            <a:pPr algn="ctr"/>
            <a:r>
              <a:rPr lang="en-US" sz="7200" b="1" dirty="0"/>
              <a:t>TRANSITION FROM PROTOTYPE TO PRODUCTION</a:t>
            </a:r>
            <a:endParaRPr lang="en-US" sz="7200" dirty="0"/>
          </a:p>
        </p:txBody>
      </p:sp>
      <p:grpSp>
        <p:nvGrpSpPr>
          <p:cNvPr id="103" name="Group 102">
            <a:extLst>
              <a:ext uri="{FF2B5EF4-FFF2-40B4-BE49-F238E27FC236}">
                <a16:creationId xmlns:a16="http://schemas.microsoft.com/office/drawing/2014/main" id="{D22B52A8-8AFF-D568-007A-CFB0DDDC28C1}"/>
              </a:ext>
            </a:extLst>
          </p:cNvPr>
          <p:cNvGrpSpPr/>
          <p:nvPr/>
        </p:nvGrpSpPr>
        <p:grpSpPr>
          <a:xfrm>
            <a:off x="816131" y="1165482"/>
            <a:ext cx="2119485" cy="2100863"/>
            <a:chOff x="816131" y="1165482"/>
            <a:chExt cx="2119485" cy="2100863"/>
          </a:xfrm>
        </p:grpSpPr>
        <p:pic>
          <p:nvPicPr>
            <p:cNvPr id="104" name="Hacker" descr="A picture containing curtain, person, computer">
              <a:extLst>
                <a:ext uri="{FF2B5EF4-FFF2-40B4-BE49-F238E27FC236}">
                  <a16:creationId xmlns:a16="http://schemas.microsoft.com/office/drawing/2014/main" id="{95769496-74AE-FE06-86A8-69EE8A4FC16C}"/>
                </a:ext>
              </a:extLst>
            </p:cNvPr>
            <p:cNvPicPr>
              <a:picLocks noChangeAspect="1"/>
            </p:cNvPicPr>
            <p:nvPr/>
          </p:nvPicPr>
          <p:blipFill rotWithShape="1">
            <a:blip r:embed="rId28">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105" name="Hacker &quot;Not Allowed&quot;">
              <a:extLst>
                <a:ext uri="{FF2B5EF4-FFF2-40B4-BE49-F238E27FC236}">
                  <a16:creationId xmlns:a16="http://schemas.microsoft.com/office/drawing/2014/main" id="{6F64D033-F037-89CB-EDE0-608FA3E05AA1}"/>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106" name="Group 105">
            <a:extLst>
              <a:ext uri="{FF2B5EF4-FFF2-40B4-BE49-F238E27FC236}">
                <a16:creationId xmlns:a16="http://schemas.microsoft.com/office/drawing/2014/main" id="{CA843B08-5E37-F9D4-3649-1D3E2F729AB6}"/>
              </a:ext>
            </a:extLst>
          </p:cNvPr>
          <p:cNvGrpSpPr/>
          <p:nvPr/>
        </p:nvGrpSpPr>
        <p:grpSpPr>
          <a:xfrm>
            <a:off x="3545668" y="1596010"/>
            <a:ext cx="2119485" cy="2100864"/>
            <a:chOff x="3545668" y="1596010"/>
            <a:chExt cx="2119485" cy="2100864"/>
          </a:xfrm>
        </p:grpSpPr>
        <p:pic>
          <p:nvPicPr>
            <p:cNvPr id="107" name="Phone" descr="A hand holding a cell phone">
              <a:extLst>
                <a:ext uri="{FF2B5EF4-FFF2-40B4-BE49-F238E27FC236}">
                  <a16:creationId xmlns:a16="http://schemas.microsoft.com/office/drawing/2014/main" id="{CB9F36EE-6049-93C5-BEAE-51B275D1B242}"/>
                </a:ext>
              </a:extLst>
            </p:cNvPr>
            <p:cNvPicPr>
              <a:picLocks noChangeAspect="1"/>
            </p:cNvPicPr>
            <p:nvPr/>
          </p:nvPicPr>
          <p:blipFill rotWithShape="1">
            <a:blip r:embed="rId29">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108" name="Phone &quot;Not Allowed&quot;">
              <a:extLst>
                <a:ext uri="{FF2B5EF4-FFF2-40B4-BE49-F238E27FC236}">
                  <a16:creationId xmlns:a16="http://schemas.microsoft.com/office/drawing/2014/main" id="{3BA86C03-2F78-CAA7-F0BE-A32817BB58B9}"/>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109" name="Group 108">
            <a:extLst>
              <a:ext uri="{FF2B5EF4-FFF2-40B4-BE49-F238E27FC236}">
                <a16:creationId xmlns:a16="http://schemas.microsoft.com/office/drawing/2014/main" id="{2181F3A9-A79F-7ECB-4B71-E99F9FFDDBCB}"/>
              </a:ext>
            </a:extLst>
          </p:cNvPr>
          <p:cNvGrpSpPr/>
          <p:nvPr/>
        </p:nvGrpSpPr>
        <p:grpSpPr>
          <a:xfrm>
            <a:off x="1507521" y="3673433"/>
            <a:ext cx="2119485" cy="2100864"/>
            <a:chOff x="1507521" y="3673433"/>
            <a:chExt cx="2119485" cy="2100864"/>
          </a:xfrm>
        </p:grpSpPr>
        <p:pic>
          <p:nvPicPr>
            <p:cNvPr id="110" name="Crypto" descr="A picture containing text">
              <a:extLst>
                <a:ext uri="{FF2B5EF4-FFF2-40B4-BE49-F238E27FC236}">
                  <a16:creationId xmlns:a16="http://schemas.microsoft.com/office/drawing/2014/main" id="{72597696-919A-903A-DD09-1F3EF7A04C44}"/>
                </a:ext>
              </a:extLst>
            </p:cNvPr>
            <p:cNvPicPr>
              <a:picLocks noChangeAspect="1"/>
            </p:cNvPicPr>
            <p:nvPr/>
          </p:nvPicPr>
          <p:blipFill rotWithShape="1">
            <a:blip r:embed="rId30">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111" name="Crypto &quot;Not Allowed&quot;">
              <a:extLst>
                <a:ext uri="{FF2B5EF4-FFF2-40B4-BE49-F238E27FC236}">
                  <a16:creationId xmlns:a16="http://schemas.microsoft.com/office/drawing/2014/main" id="{1D8F6875-6BEF-EEBF-3FC5-5283A0025F8C}"/>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22" name="2023-02">
            <a:extLst>
              <a:ext uri="{FF2B5EF4-FFF2-40B4-BE49-F238E27FC236}">
                <a16:creationId xmlns:a16="http://schemas.microsoft.com/office/drawing/2014/main" id="{9E07BF6D-D856-F14E-59E2-B97552EFC0F6}"/>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3">
            <a:extLst>
              <a:ext uri="{FF2B5EF4-FFF2-40B4-BE49-F238E27FC236}">
                <a16:creationId xmlns:a16="http://schemas.microsoft.com/office/drawing/2014/main" id="{8EB3A828-966F-631F-4366-0BDC94800918}"/>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24" name="2023-02circle">
            <a:extLst>
              <a:ext uri="{FF2B5EF4-FFF2-40B4-BE49-F238E27FC236}">
                <a16:creationId xmlns:a16="http://schemas.microsoft.com/office/drawing/2014/main" id="{8C8DD112-F36B-91A1-95CB-5F34C53A918E}"/>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5" name="2023-05circle">
            <a:extLst>
              <a:ext uri="{FF2B5EF4-FFF2-40B4-BE49-F238E27FC236}">
                <a16:creationId xmlns:a16="http://schemas.microsoft.com/office/drawing/2014/main" id="{26960EC3-6366-E770-7195-A8F9E82CF02B}"/>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355628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500"/>
                                        <p:tgtEl>
                                          <p:spTgt spid="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500"/>
                                        <p:tgtEl>
                                          <p:spTgt spid="9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99" grpId="0"/>
      <p:bldP spid="100" grpId="0"/>
      <p:bldP spid="101" grpId="0"/>
      <p:bldP spid="1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sclaimer">
            <a:extLst>
              <a:ext uri="{FF2B5EF4-FFF2-40B4-BE49-F238E27FC236}">
                <a16:creationId xmlns:a16="http://schemas.microsoft.com/office/drawing/2014/main" id="{1176395E-6131-B9AC-A51D-BD50406F50F5}"/>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pic>
        <p:nvPicPr>
          <p:cNvPr id="15" name="Hackathon logo" descr="Graphical user interface, application&#10;&#10;Description automatically generated with medium confidence">
            <a:extLst>
              <a:ext uri="{FF2B5EF4-FFF2-40B4-BE49-F238E27FC236}">
                <a16:creationId xmlns:a16="http://schemas.microsoft.com/office/drawing/2014/main" id="{0437AEE2-6D8E-74E5-AD47-681026C48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18" name="Hackathons title">
            <a:extLst>
              <a:ext uri="{FF2B5EF4-FFF2-40B4-BE49-F238E27FC236}">
                <a16:creationId xmlns:a16="http://schemas.microsoft.com/office/drawing/2014/main" id="{9C4CED3A-8D91-BFE8-2701-366B916F0FB4}"/>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21" name="2021-11">
            <a:extLst>
              <a:ext uri="{FF2B5EF4-FFF2-40B4-BE49-F238E27FC236}">
                <a16:creationId xmlns:a16="http://schemas.microsoft.com/office/drawing/2014/main" id="{77A6E2CA-C0A9-A109-B1A2-2EFE715BF6F1}"/>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2-03">
            <a:extLst>
              <a:ext uri="{FF2B5EF4-FFF2-40B4-BE49-F238E27FC236}">
                <a16:creationId xmlns:a16="http://schemas.microsoft.com/office/drawing/2014/main" id="{0ED92D52-6060-534A-4DB4-699976D6F775}"/>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5" name="2022-08">
            <a:extLst>
              <a:ext uri="{FF2B5EF4-FFF2-40B4-BE49-F238E27FC236}">
                <a16:creationId xmlns:a16="http://schemas.microsoft.com/office/drawing/2014/main" id="{7E9498F3-873B-540C-DF6B-0D78C25B7571}"/>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7" name="2022-11">
            <a:extLst>
              <a:ext uri="{FF2B5EF4-FFF2-40B4-BE49-F238E27FC236}">
                <a16:creationId xmlns:a16="http://schemas.microsoft.com/office/drawing/2014/main" id="{6B46C098-79ED-E106-F090-0C843F0E2059}"/>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4" name="2023-08">
            <a:extLst>
              <a:ext uri="{FF2B5EF4-FFF2-40B4-BE49-F238E27FC236}">
                <a16:creationId xmlns:a16="http://schemas.microsoft.com/office/drawing/2014/main" id="{1BD35BD6-0D33-8618-FB5A-31E84D3FE7DC}"/>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28" name="Futureline">
            <a:extLst>
              <a:ext uri="{FF2B5EF4-FFF2-40B4-BE49-F238E27FC236}">
                <a16:creationId xmlns:a16="http://schemas.microsoft.com/office/drawing/2014/main" id="{770C6734-FABB-CDF8-EAEE-FACF53C55775}"/>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Nowline">
            <a:extLst>
              <a:ext uri="{FF2B5EF4-FFF2-40B4-BE49-F238E27FC236}">
                <a16:creationId xmlns:a16="http://schemas.microsoft.com/office/drawing/2014/main" id="{253E5260-AE32-B4B9-6C98-8B7A7C02E30B}"/>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9" name="2021-11circle">
            <a:extLst>
              <a:ext uri="{FF2B5EF4-FFF2-40B4-BE49-F238E27FC236}">
                <a16:creationId xmlns:a16="http://schemas.microsoft.com/office/drawing/2014/main" id="{72CE03A9-8E83-DAE1-95C5-5D3EB571738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2" name="2022-03circle">
            <a:extLst>
              <a:ext uri="{FF2B5EF4-FFF2-40B4-BE49-F238E27FC236}">
                <a16:creationId xmlns:a16="http://schemas.microsoft.com/office/drawing/2014/main" id="{1605415F-73D9-6C51-F157-6D7AA67A55FC}"/>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4" name="2022-08circle">
            <a:extLst>
              <a:ext uri="{FF2B5EF4-FFF2-40B4-BE49-F238E27FC236}">
                <a16:creationId xmlns:a16="http://schemas.microsoft.com/office/drawing/2014/main" id="{EE87E2FB-7407-DF08-9255-0D83F4889D2C}"/>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6" name="2022-11circle">
            <a:extLst>
              <a:ext uri="{FF2B5EF4-FFF2-40B4-BE49-F238E27FC236}">
                <a16:creationId xmlns:a16="http://schemas.microsoft.com/office/drawing/2014/main" id="{FC836616-0A28-AAD5-00FE-C6CDEC703285}"/>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3" name="2023-08circle">
            <a:extLst>
              <a:ext uri="{FF2B5EF4-FFF2-40B4-BE49-F238E27FC236}">
                <a16:creationId xmlns:a16="http://schemas.microsoft.com/office/drawing/2014/main" id="{87B5A106-BA10-888F-5101-D34E725BAF63}"/>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5" name="2023-11circle">
            <a:extLst>
              <a:ext uri="{FF2B5EF4-FFF2-40B4-BE49-F238E27FC236}">
                <a16:creationId xmlns:a16="http://schemas.microsoft.com/office/drawing/2014/main" id="{387CD9B6-FA82-B78D-47B6-6764E73A09B1}"/>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36" name="2023-11">
            <a:extLst>
              <a:ext uri="{FF2B5EF4-FFF2-40B4-BE49-F238E27FC236}">
                <a16:creationId xmlns:a16="http://schemas.microsoft.com/office/drawing/2014/main" id="{5E6269CC-F029-85A1-2A12-91A51E78593A}"/>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60" name="WordCloud" descr="Text">
            <a:extLst>
              <a:ext uri="{FF2B5EF4-FFF2-40B4-BE49-F238E27FC236}">
                <a16:creationId xmlns:a16="http://schemas.microsoft.com/office/drawing/2014/main" id="{E7DE228F-2A57-6F6C-89D3-48752C850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61" name="DistA">
            <a:extLst>
              <a:ext uri="{FF2B5EF4-FFF2-40B4-BE49-F238E27FC236}">
                <a16:creationId xmlns:a16="http://schemas.microsoft.com/office/drawing/2014/main" id="{40FB5375-75AF-6F91-CF00-FFF68B9167A9}"/>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67" name="DSheirarchy" descr="Diagram">
            <a:extLst>
              <a:ext uri="{FF2B5EF4-FFF2-40B4-BE49-F238E27FC236}">
                <a16:creationId xmlns:a16="http://schemas.microsoft.com/office/drawing/2014/main" id="{34665243-D6CE-57FA-9691-F310F2ED1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72" name="M365 components" descr="Graphical user interface, application&#10;&#10;Description automatically generated">
            <a:extLst>
              <a:ext uri="{FF2B5EF4-FFF2-40B4-BE49-F238E27FC236}">
                <a16:creationId xmlns:a16="http://schemas.microsoft.com/office/drawing/2014/main" id="{762B2EFE-8419-AD4D-BF68-B006DE4692CA}"/>
              </a:ext>
            </a:extLst>
          </p:cNvPr>
          <p:cNvPicPr>
            <a:picLocks noChangeAspect="1"/>
          </p:cNvPicPr>
          <p:nvPr/>
        </p:nvPicPr>
        <p:blipFill>
          <a:blip r:embed="rId5">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74" name="M365 label" descr="A black and white sign&#10;&#10;Description automatically generated with low confidence">
            <a:extLst>
              <a:ext uri="{FF2B5EF4-FFF2-40B4-BE49-F238E27FC236}">
                <a16:creationId xmlns:a16="http://schemas.microsoft.com/office/drawing/2014/main" id="{A817A3A1-71C8-335F-F975-4B03B1540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70" name="Envision label" descr="A black and white sign&#10;&#10;Description automatically generated with low confidence">
            <a:extLst>
              <a:ext uri="{FF2B5EF4-FFF2-40B4-BE49-F238E27FC236}">
                <a16:creationId xmlns:a16="http://schemas.microsoft.com/office/drawing/2014/main" id="{9171513A-4683-8CC5-4088-3062E996E1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85" name="Envision components" descr="A screenshot of a computer">
            <a:extLst>
              <a:ext uri="{FF2B5EF4-FFF2-40B4-BE49-F238E27FC236}">
                <a16:creationId xmlns:a16="http://schemas.microsoft.com/office/drawing/2014/main" id="{F26305C7-26C4-23D2-0C6D-59DE60EE2C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83" name="UDL components" descr="Diagram&#10;&#10;Description automatically generated">
            <a:extLst>
              <a:ext uri="{FF2B5EF4-FFF2-40B4-BE49-F238E27FC236}">
                <a16:creationId xmlns:a16="http://schemas.microsoft.com/office/drawing/2014/main" id="{F39F0A66-F059-204F-6BDE-E81DD18E5F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76" name="UDL label" descr="Logo, company name&#10;&#10;Description automatically generated">
            <a:extLst>
              <a:ext uri="{FF2B5EF4-FFF2-40B4-BE49-F238E27FC236}">
                <a16:creationId xmlns:a16="http://schemas.microsoft.com/office/drawing/2014/main" id="{67D4CBEB-6727-439F-2217-6B1F5655E08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78" name="VAULT components" descr="Timeline&#10;&#10;Description automatically generated">
            <a:extLst>
              <a:ext uri="{FF2B5EF4-FFF2-40B4-BE49-F238E27FC236}">
                <a16:creationId xmlns:a16="http://schemas.microsoft.com/office/drawing/2014/main" id="{7BD38EAF-537A-6F2E-1DED-48CAE2EA5C81}"/>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89" name="VAULT label" descr="Text&#10;&#10;Description automatically generated">
            <a:extLst>
              <a:ext uri="{FF2B5EF4-FFF2-40B4-BE49-F238E27FC236}">
                <a16:creationId xmlns:a16="http://schemas.microsoft.com/office/drawing/2014/main" id="{B8B2A4D3-9BFD-8E6E-28A7-8F19AE73D7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pic>
        <p:nvPicPr>
          <p:cNvPr id="95" name="Silos" descr="Graphical user interface, application&#10;&#10;Description automatically generated">
            <a:extLst>
              <a:ext uri="{FF2B5EF4-FFF2-40B4-BE49-F238E27FC236}">
                <a16:creationId xmlns:a16="http://schemas.microsoft.com/office/drawing/2014/main" id="{C0E52543-3ADD-6271-ECF4-DFE21D96E632}"/>
              </a:ext>
            </a:extLst>
          </p:cNvPr>
          <p:cNvPicPr>
            <a:picLocks noChangeAspect="1"/>
          </p:cNvPicPr>
          <p:nvPr/>
        </p:nvPicPr>
        <p:blipFill rotWithShape="1">
          <a:blip r:embed="rId13">
            <a:extLst>
              <a:ext uri="{28A0092B-C50C-407E-A947-70E740481C1C}">
                <a14:useLocalDpi xmlns:a14="http://schemas.microsoft.com/office/drawing/2010/main" val="0"/>
              </a:ext>
            </a:extLst>
          </a:blip>
          <a:srcRect l="15007" t="3047" r="15306" b="5637"/>
          <a:stretch/>
        </p:blipFill>
        <p:spPr>
          <a:xfrm>
            <a:off x="13515943" y="7344727"/>
            <a:ext cx="4965802" cy="3972740"/>
          </a:xfrm>
          <a:prstGeom prst="rect">
            <a:avLst/>
          </a:prstGeom>
        </p:spPr>
      </p:pic>
      <p:pic>
        <p:nvPicPr>
          <p:cNvPr id="97" name="AFSymbolPeople" descr="A close-up of a cactus&#10;&#10;Description automatically generated with low confidence">
            <a:extLst>
              <a:ext uri="{FF2B5EF4-FFF2-40B4-BE49-F238E27FC236}">
                <a16:creationId xmlns:a16="http://schemas.microsoft.com/office/drawing/2014/main" id="{49191F1E-90B5-1245-7D7E-4A3CD8E83D5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629202" y="11897610"/>
            <a:ext cx="2760585" cy="2760585"/>
          </a:xfrm>
          <a:prstGeom prst="rect">
            <a:avLst/>
          </a:prstGeom>
          <a:effectLst>
            <a:softEdge rad="317500"/>
          </a:effectLst>
        </p:spPr>
      </p:pic>
      <p:sp>
        <p:nvSpPr>
          <p:cNvPr id="98" name="Org list">
            <a:extLst>
              <a:ext uri="{FF2B5EF4-FFF2-40B4-BE49-F238E27FC236}">
                <a16:creationId xmlns:a16="http://schemas.microsoft.com/office/drawing/2014/main" id="{EAD1B6E2-3F29-9FA7-C856-74A591C976AD}"/>
              </a:ext>
            </a:extLst>
          </p:cNvPr>
          <p:cNvSpPr txBox="1"/>
          <p:nvPr/>
        </p:nvSpPr>
        <p:spPr>
          <a:xfrm>
            <a:off x="15060491" y="14293946"/>
            <a:ext cx="1880324" cy="1333058"/>
          </a:xfrm>
          <a:prstGeom prst="rect">
            <a:avLst/>
          </a:prstGeom>
          <a:noFill/>
        </p:spPr>
        <p:txBody>
          <a:bodyPr wrap="none" lIns="300038" tIns="300038" rIns="300038" bIns="300038" anchor="ctr">
            <a:spAutoFit/>
          </a:bodyPr>
          <a:lstStyle/>
          <a:p>
            <a:pPr algn="ctr"/>
            <a:r>
              <a:rPr lang="en-US" sz="1575" dirty="0"/>
              <a:t>Military</a:t>
            </a:r>
          </a:p>
          <a:p>
            <a:pPr algn="ctr"/>
            <a:r>
              <a:rPr lang="en-US" sz="1575" dirty="0"/>
              <a:t>Civil Service</a:t>
            </a:r>
          </a:p>
          <a:p>
            <a:pPr algn="ctr"/>
            <a:r>
              <a:rPr lang="en-US" sz="1575" dirty="0"/>
              <a:t>DoD Contractor</a:t>
            </a:r>
          </a:p>
        </p:txBody>
      </p:sp>
      <p:sp>
        <p:nvSpPr>
          <p:cNvPr id="99" name="Label: organic talent">
            <a:extLst>
              <a:ext uri="{FF2B5EF4-FFF2-40B4-BE49-F238E27FC236}">
                <a16:creationId xmlns:a16="http://schemas.microsoft.com/office/drawing/2014/main" id="{108B92AC-A112-B071-041D-63745CE77596}"/>
              </a:ext>
            </a:extLst>
          </p:cNvPr>
          <p:cNvSpPr txBox="1"/>
          <p:nvPr/>
        </p:nvSpPr>
        <p:spPr>
          <a:xfrm>
            <a:off x="15016057" y="11410335"/>
            <a:ext cx="1969194" cy="888770"/>
          </a:xfrm>
          <a:prstGeom prst="rect">
            <a:avLst/>
          </a:prstGeom>
          <a:noFill/>
        </p:spPr>
        <p:txBody>
          <a:bodyPr wrap="none" lIns="300038" tIns="300038" rIns="300038" bIns="300038" anchor="ctr">
            <a:spAutoFit/>
          </a:bodyPr>
          <a:lstStyle/>
          <a:p>
            <a:pPr algn="ctr"/>
            <a:r>
              <a:rPr lang="en-US" sz="1838" dirty="0"/>
              <a:t>Organic Talent</a:t>
            </a:r>
            <a:endParaRPr lang="en-US" sz="1575" dirty="0"/>
          </a:p>
        </p:txBody>
      </p:sp>
      <p:pic>
        <p:nvPicPr>
          <p:cNvPr id="101" name="Tshape" descr="Chart, waterfall chart&#10;&#10;Description automatically generated">
            <a:extLst>
              <a:ext uri="{FF2B5EF4-FFF2-40B4-BE49-F238E27FC236}">
                <a16:creationId xmlns:a16="http://schemas.microsoft.com/office/drawing/2014/main" id="{630D0929-F146-0624-E9B7-EA2A53184C2E}"/>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09194" y="15744501"/>
            <a:ext cx="4800600" cy="3035673"/>
          </a:xfrm>
          <a:prstGeom prst="rect">
            <a:avLst/>
          </a:prstGeom>
        </p:spPr>
      </p:pic>
      <p:pic>
        <p:nvPicPr>
          <p:cNvPr id="105" name="96TW" descr="Logo&#10;&#10;Description automatically generated">
            <a:extLst>
              <a:ext uri="{FF2B5EF4-FFF2-40B4-BE49-F238E27FC236}">
                <a16:creationId xmlns:a16="http://schemas.microsoft.com/office/drawing/2014/main" id="{7183E8F1-7C43-787D-A192-0071FB9EDADE}"/>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22116" y="8789769"/>
            <a:ext cx="1222014" cy="1200150"/>
          </a:xfrm>
          <a:prstGeom prst="rect">
            <a:avLst/>
          </a:prstGeom>
        </p:spPr>
      </p:pic>
      <p:pic>
        <p:nvPicPr>
          <p:cNvPr id="107" name="412TW" descr="Logo&#10;&#10;Description automatically generated">
            <a:extLst>
              <a:ext uri="{FF2B5EF4-FFF2-40B4-BE49-F238E27FC236}">
                <a16:creationId xmlns:a16="http://schemas.microsoft.com/office/drawing/2014/main" id="{2B4E37F0-7BAE-7513-D197-610A604360BD}"/>
              </a:ext>
            </a:extLst>
          </p:cNvPr>
          <p:cNvPicPr>
            <a:picLocks noChangeAspect="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2918" t="4373" r="2926" b="3752"/>
          <a:stretch/>
        </p:blipFill>
        <p:spPr>
          <a:xfrm>
            <a:off x="19691480" y="8431033"/>
            <a:ext cx="1186544" cy="1200150"/>
          </a:xfrm>
          <a:prstGeom prst="rect">
            <a:avLst/>
          </a:prstGeom>
        </p:spPr>
      </p:pic>
      <p:pic>
        <p:nvPicPr>
          <p:cNvPr id="109" name="AEDC" descr="Logo&#10;&#10;Description automatically generated">
            <a:extLst>
              <a:ext uri="{FF2B5EF4-FFF2-40B4-BE49-F238E27FC236}">
                <a16:creationId xmlns:a16="http://schemas.microsoft.com/office/drawing/2014/main" id="{2268752F-6752-54CE-A0FE-AA1B1AE8C0A5}"/>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800221" y="8401979"/>
            <a:ext cx="1215511" cy="1200150"/>
          </a:xfrm>
          <a:prstGeom prst="rect">
            <a:avLst/>
          </a:prstGeom>
        </p:spPr>
      </p:pic>
      <p:pic>
        <p:nvPicPr>
          <p:cNvPr id="111" name="AFTC" descr="Logo&#10;&#10;Description automatically generated">
            <a:extLst>
              <a:ext uri="{FF2B5EF4-FFF2-40B4-BE49-F238E27FC236}">
                <a16:creationId xmlns:a16="http://schemas.microsoft.com/office/drawing/2014/main" id="{83DA58C1-B29F-F3C7-76A9-9CD34AE2EFC1}"/>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762" t="3453" r="3240" b="3110"/>
          <a:stretch/>
        </p:blipFill>
        <p:spPr>
          <a:xfrm>
            <a:off x="20570485" y="7289581"/>
            <a:ext cx="1525276" cy="1500188"/>
          </a:xfrm>
          <a:prstGeom prst="rect">
            <a:avLst/>
          </a:prstGeom>
        </p:spPr>
      </p:pic>
      <p:pic>
        <p:nvPicPr>
          <p:cNvPr id="123" name="CMSgt stripes" descr="Logo, icon&#10;&#10;Description automatically generated">
            <a:extLst>
              <a:ext uri="{FF2B5EF4-FFF2-40B4-BE49-F238E27FC236}">
                <a16:creationId xmlns:a16="http://schemas.microsoft.com/office/drawing/2014/main" id="{A1BA367A-60FE-151A-B27F-47ED7542CA4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273602" y="7372137"/>
            <a:ext cx="981210" cy="1629916"/>
          </a:xfrm>
          <a:prstGeom prst="rect">
            <a:avLst/>
          </a:prstGeom>
        </p:spPr>
      </p:pic>
      <p:pic>
        <p:nvPicPr>
          <p:cNvPr id="125" name="LtColLeaf" descr="Icon&#10;&#10;Description automatically generated">
            <a:extLst>
              <a:ext uri="{FF2B5EF4-FFF2-40B4-BE49-F238E27FC236}">
                <a16:creationId xmlns:a16="http://schemas.microsoft.com/office/drawing/2014/main" id="{15C4ECE6-07E1-45BA-0107-09333806493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758723" y="9892440"/>
            <a:ext cx="699235" cy="734491"/>
          </a:xfrm>
          <a:prstGeom prst="rect">
            <a:avLst/>
          </a:prstGeom>
        </p:spPr>
      </p:pic>
      <p:pic>
        <p:nvPicPr>
          <p:cNvPr id="131" name="SES" descr="Logo&#10;&#10;Description automatically generated">
            <a:extLst>
              <a:ext uri="{FF2B5EF4-FFF2-40B4-BE49-F238E27FC236}">
                <a16:creationId xmlns:a16="http://schemas.microsoft.com/office/drawing/2014/main" id="{656FF939-DD6A-8B54-CB01-1AD7286586C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5978576" y="7643647"/>
            <a:ext cx="1200150" cy="1200150"/>
          </a:xfrm>
          <a:prstGeom prst="rect">
            <a:avLst/>
          </a:prstGeom>
        </p:spPr>
      </p:pic>
      <p:pic>
        <p:nvPicPr>
          <p:cNvPr id="133" name="ColEagle" descr="A picture containing text&#10;&#10;Description automatically generated">
            <a:extLst>
              <a:ext uri="{FF2B5EF4-FFF2-40B4-BE49-F238E27FC236}">
                <a16:creationId xmlns:a16="http://schemas.microsoft.com/office/drawing/2014/main" id="{DFFB4ABE-D3EC-35A0-6396-38547149D16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426763" y="9174085"/>
            <a:ext cx="1363155" cy="708841"/>
          </a:xfrm>
          <a:prstGeom prst="rect">
            <a:avLst/>
          </a:prstGeom>
        </p:spPr>
      </p:pic>
      <p:sp>
        <p:nvSpPr>
          <p:cNvPr id="134" name="NH-IV">
            <a:extLst>
              <a:ext uri="{FF2B5EF4-FFF2-40B4-BE49-F238E27FC236}">
                <a16:creationId xmlns:a16="http://schemas.microsoft.com/office/drawing/2014/main" id="{4F782A75-496A-4A02-F2FD-E1CD6E4363C1}"/>
              </a:ext>
            </a:extLst>
          </p:cNvPr>
          <p:cNvSpPr txBox="1"/>
          <p:nvPr/>
        </p:nvSpPr>
        <p:spPr>
          <a:xfrm>
            <a:off x="25583583" y="9665392"/>
            <a:ext cx="1151277" cy="577081"/>
          </a:xfrm>
          <a:prstGeom prst="rect">
            <a:avLst/>
          </a:prstGeom>
          <a:noFill/>
        </p:spPr>
        <p:txBody>
          <a:bodyPr wrap="none" rtlCol="0">
            <a:spAutoFit/>
          </a:bodyPr>
          <a:lstStyle/>
          <a:p>
            <a:r>
              <a:rPr lang="en-US" sz="3150" dirty="0"/>
              <a:t>NH-IV</a:t>
            </a:r>
          </a:p>
        </p:txBody>
      </p:sp>
      <p:sp>
        <p:nvSpPr>
          <p:cNvPr id="135" name="GS-15">
            <a:extLst>
              <a:ext uri="{FF2B5EF4-FFF2-40B4-BE49-F238E27FC236}">
                <a16:creationId xmlns:a16="http://schemas.microsoft.com/office/drawing/2014/main" id="{40F4DF2F-A688-8256-7C12-916BA0F7FC98}"/>
              </a:ext>
            </a:extLst>
          </p:cNvPr>
          <p:cNvSpPr txBox="1"/>
          <p:nvPr/>
        </p:nvSpPr>
        <p:spPr>
          <a:xfrm>
            <a:off x="26349070" y="9389844"/>
            <a:ext cx="1159292" cy="577081"/>
          </a:xfrm>
          <a:prstGeom prst="rect">
            <a:avLst/>
          </a:prstGeom>
          <a:noFill/>
        </p:spPr>
        <p:txBody>
          <a:bodyPr wrap="none" rtlCol="0">
            <a:spAutoFit/>
          </a:bodyPr>
          <a:lstStyle/>
          <a:p>
            <a:r>
              <a:rPr lang="en-US" sz="3150" dirty="0"/>
              <a:t>GS-15</a:t>
            </a:r>
          </a:p>
        </p:txBody>
      </p:sp>
      <p:sp>
        <p:nvSpPr>
          <p:cNvPr id="136" name="GS-14">
            <a:extLst>
              <a:ext uri="{FF2B5EF4-FFF2-40B4-BE49-F238E27FC236}">
                <a16:creationId xmlns:a16="http://schemas.microsoft.com/office/drawing/2014/main" id="{0D0D4E8F-FF9C-EDB8-F917-13AB890F83D2}"/>
              </a:ext>
            </a:extLst>
          </p:cNvPr>
          <p:cNvSpPr txBox="1"/>
          <p:nvPr/>
        </p:nvSpPr>
        <p:spPr>
          <a:xfrm>
            <a:off x="26349070" y="9949465"/>
            <a:ext cx="1159292" cy="577081"/>
          </a:xfrm>
          <a:prstGeom prst="rect">
            <a:avLst/>
          </a:prstGeom>
          <a:noFill/>
        </p:spPr>
        <p:txBody>
          <a:bodyPr wrap="none" rtlCol="0">
            <a:spAutoFit/>
          </a:bodyPr>
          <a:lstStyle/>
          <a:p>
            <a:r>
              <a:rPr lang="en-US" sz="3150" dirty="0"/>
              <a:t>GS-14</a:t>
            </a:r>
          </a:p>
        </p:txBody>
      </p:sp>
      <p:pic>
        <p:nvPicPr>
          <p:cNvPr id="127" name="1star" descr="Shape&#10;&#10;Description automatically generated">
            <a:extLst>
              <a:ext uri="{FF2B5EF4-FFF2-40B4-BE49-F238E27FC236}">
                <a16:creationId xmlns:a16="http://schemas.microsoft.com/office/drawing/2014/main" id="{1111E8E3-713A-E89B-A49D-FFD1710D722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4633998" y="8215885"/>
            <a:ext cx="948685" cy="948685"/>
          </a:xfrm>
          <a:prstGeom prst="rect">
            <a:avLst/>
          </a:prstGeom>
        </p:spPr>
      </p:pic>
      <p:pic>
        <p:nvPicPr>
          <p:cNvPr id="129" name="2stars" descr="A picture containing outdoor object&#10;&#10;Description automatically generated">
            <a:extLst>
              <a:ext uri="{FF2B5EF4-FFF2-40B4-BE49-F238E27FC236}">
                <a16:creationId xmlns:a16="http://schemas.microsoft.com/office/drawing/2014/main" id="{94E214B2-DF34-4845-C693-124333B1AB6C}"/>
              </a:ext>
            </a:extLst>
          </p:cNvPr>
          <p:cNvPicPr>
            <a:picLocks/>
          </p:cNvPicPr>
          <p:nvPr/>
        </p:nvPicPr>
        <p:blipFill rotWithShape="1">
          <a:blip r:embed="rId25">
            <a:extLst>
              <a:ext uri="{28A0092B-C50C-407E-A947-70E740481C1C}">
                <a14:useLocalDpi xmlns:a14="http://schemas.microsoft.com/office/drawing/2010/main" val="0"/>
              </a:ext>
            </a:extLst>
          </a:blip>
          <a:srcRect t="23465" b="21192"/>
          <a:stretch/>
        </p:blipFill>
        <p:spPr>
          <a:xfrm>
            <a:off x="24225467" y="7229138"/>
            <a:ext cx="1765747" cy="977231"/>
          </a:xfrm>
          <a:prstGeom prst="rect">
            <a:avLst/>
          </a:prstGeom>
        </p:spPr>
      </p:pic>
      <p:sp>
        <p:nvSpPr>
          <p:cNvPr id="141" name="WHERE">
            <a:extLst>
              <a:ext uri="{FF2B5EF4-FFF2-40B4-BE49-F238E27FC236}">
                <a16:creationId xmlns:a16="http://schemas.microsoft.com/office/drawing/2014/main" id="{7F6084D5-C77A-D39C-5367-091500CB508B}"/>
              </a:ext>
            </a:extLst>
          </p:cNvPr>
          <p:cNvSpPr txBox="1"/>
          <p:nvPr/>
        </p:nvSpPr>
        <p:spPr>
          <a:xfrm>
            <a:off x="22829738" y="12882465"/>
            <a:ext cx="1848264" cy="1090684"/>
          </a:xfrm>
          <a:prstGeom prst="rect">
            <a:avLst/>
          </a:prstGeom>
          <a:noFill/>
        </p:spPr>
        <p:txBody>
          <a:bodyPr wrap="none" lIns="300038" tIns="300038" rIns="300038" bIns="300038">
            <a:spAutoFit/>
          </a:bodyPr>
          <a:lstStyle/>
          <a:p>
            <a:pPr algn="ctr"/>
            <a:r>
              <a:rPr lang="en-US" sz="3150" b="1" dirty="0"/>
              <a:t>WHERE</a:t>
            </a:r>
            <a:endParaRPr lang="en-US" sz="3150" dirty="0"/>
          </a:p>
        </p:txBody>
      </p:sp>
      <p:sp>
        <p:nvSpPr>
          <p:cNvPr id="148" name="TEAM FORMATION">
            <a:extLst>
              <a:ext uri="{FF2B5EF4-FFF2-40B4-BE49-F238E27FC236}">
                <a16:creationId xmlns:a16="http://schemas.microsoft.com/office/drawing/2014/main" id="{F6D388B4-B4BD-1E26-3F73-18C4FF9D4D7D}"/>
              </a:ext>
            </a:extLst>
          </p:cNvPr>
          <p:cNvSpPr txBox="1"/>
          <p:nvPr/>
        </p:nvSpPr>
        <p:spPr>
          <a:xfrm>
            <a:off x="15357877" y="22020145"/>
            <a:ext cx="3783730" cy="1090684"/>
          </a:xfrm>
          <a:prstGeom prst="rect">
            <a:avLst/>
          </a:prstGeom>
          <a:noFill/>
        </p:spPr>
        <p:txBody>
          <a:bodyPr wrap="none" lIns="300038" tIns="300038" rIns="300038" bIns="300038">
            <a:spAutoFit/>
          </a:bodyPr>
          <a:lstStyle/>
          <a:p>
            <a:pPr algn="ctr"/>
            <a:r>
              <a:rPr lang="en-US" sz="3150" b="1" dirty="0"/>
              <a:t>TEAM FORMATION</a:t>
            </a:r>
            <a:endParaRPr lang="en-US" sz="2100" dirty="0"/>
          </a:p>
        </p:txBody>
      </p:sp>
      <p:sp>
        <p:nvSpPr>
          <p:cNvPr id="149" name="JUDGING">
            <a:extLst>
              <a:ext uri="{FF2B5EF4-FFF2-40B4-BE49-F238E27FC236}">
                <a16:creationId xmlns:a16="http://schemas.microsoft.com/office/drawing/2014/main" id="{5C50C3F4-C825-FEBB-4114-2DCEA8A35EBE}"/>
              </a:ext>
            </a:extLst>
          </p:cNvPr>
          <p:cNvSpPr txBox="1"/>
          <p:nvPr/>
        </p:nvSpPr>
        <p:spPr>
          <a:xfrm>
            <a:off x="16175735" y="23757159"/>
            <a:ext cx="2148025" cy="1090684"/>
          </a:xfrm>
          <a:prstGeom prst="rect">
            <a:avLst/>
          </a:prstGeom>
          <a:noFill/>
        </p:spPr>
        <p:txBody>
          <a:bodyPr wrap="none" lIns="300038" tIns="300038" rIns="300038" bIns="300038">
            <a:spAutoFit/>
          </a:bodyPr>
          <a:lstStyle/>
          <a:p>
            <a:pPr algn="ctr"/>
            <a:r>
              <a:rPr lang="en-US" sz="3150" b="1" dirty="0"/>
              <a:t>JUDGING</a:t>
            </a:r>
            <a:endParaRPr lang="en-US" sz="2363" dirty="0"/>
          </a:p>
        </p:txBody>
      </p:sp>
      <p:sp>
        <p:nvSpPr>
          <p:cNvPr id="150" name="TRANSITION...">
            <a:extLst>
              <a:ext uri="{FF2B5EF4-FFF2-40B4-BE49-F238E27FC236}">
                <a16:creationId xmlns:a16="http://schemas.microsoft.com/office/drawing/2014/main" id="{FD826402-104E-4B7F-966B-5BDD1048C2C7}"/>
              </a:ext>
            </a:extLst>
          </p:cNvPr>
          <p:cNvSpPr txBox="1"/>
          <p:nvPr/>
        </p:nvSpPr>
        <p:spPr>
          <a:xfrm>
            <a:off x="12838891" y="25836587"/>
            <a:ext cx="8821711" cy="1090684"/>
          </a:xfrm>
          <a:prstGeom prst="rect">
            <a:avLst/>
          </a:prstGeom>
          <a:noFill/>
        </p:spPr>
        <p:txBody>
          <a:bodyPr wrap="none" lIns="300038" tIns="300038" rIns="300038" bIns="300038">
            <a:spAutoFit/>
          </a:bodyPr>
          <a:lstStyle/>
          <a:p>
            <a:pPr algn="ctr"/>
            <a:r>
              <a:rPr lang="en-US" sz="3150" b="1" dirty="0"/>
              <a:t>TRANSITION FROM PROTOTYPE TO PRODUCTION</a:t>
            </a:r>
            <a:endParaRPr lang="en-US" sz="2100" dirty="0"/>
          </a:p>
        </p:txBody>
      </p:sp>
      <p:sp>
        <p:nvSpPr>
          <p:cNvPr id="153" name="Explore infra...">
            <a:extLst>
              <a:ext uri="{FF2B5EF4-FFF2-40B4-BE49-F238E27FC236}">
                <a16:creationId xmlns:a16="http://schemas.microsoft.com/office/drawing/2014/main" id="{10483C98-ED6E-B577-9C17-2F9EB72D3CCF}"/>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154" name="Expose organic...">
            <a:extLst>
              <a:ext uri="{FF2B5EF4-FFF2-40B4-BE49-F238E27FC236}">
                <a16:creationId xmlns:a16="http://schemas.microsoft.com/office/drawing/2014/main" id="{8973720A-FD59-11C4-E60F-3DD8E94CA7B7}"/>
              </a:ext>
            </a:extLst>
          </p:cNvPr>
          <p:cNvSpPr txBox="1"/>
          <p:nvPr/>
        </p:nvSpPr>
        <p:spPr>
          <a:xfrm>
            <a:off x="13952124" y="6471036"/>
            <a:ext cx="4111063" cy="1090684"/>
          </a:xfrm>
          <a:prstGeom prst="rect">
            <a:avLst/>
          </a:prstGeom>
          <a:noFill/>
        </p:spPr>
        <p:txBody>
          <a:bodyPr wrap="none" lIns="300038" tIns="300038" rIns="300038" bIns="300038">
            <a:spAutoFit/>
          </a:bodyPr>
          <a:lstStyle/>
          <a:p>
            <a:pPr algn="ctr"/>
            <a:r>
              <a:rPr lang="en-US" sz="3150" dirty="0"/>
              <a:t>organic talent to data</a:t>
            </a:r>
          </a:p>
        </p:txBody>
      </p:sp>
      <p:sp>
        <p:nvSpPr>
          <p:cNvPr id="155" name="Evolve to solve...">
            <a:extLst>
              <a:ext uri="{FF2B5EF4-FFF2-40B4-BE49-F238E27FC236}">
                <a16:creationId xmlns:a16="http://schemas.microsoft.com/office/drawing/2014/main" id="{C0743FB4-7F11-EDF3-89D7-6E9BE635BDB0}"/>
              </a:ext>
            </a:extLst>
          </p:cNvPr>
          <p:cNvSpPr txBox="1"/>
          <p:nvPr/>
        </p:nvSpPr>
        <p:spPr>
          <a:xfrm>
            <a:off x="19236789" y="6465414"/>
            <a:ext cx="4236161" cy="1090684"/>
          </a:xfrm>
          <a:prstGeom prst="rect">
            <a:avLst/>
          </a:prstGeom>
          <a:noFill/>
        </p:spPr>
        <p:txBody>
          <a:bodyPr wrap="none" lIns="300038" tIns="300038" rIns="300038" bIns="300038">
            <a:spAutoFit/>
          </a:bodyPr>
          <a:lstStyle/>
          <a:p>
            <a:pPr algn="ctr"/>
            <a:r>
              <a:rPr lang="en-US" sz="3150" dirty="0"/>
              <a:t>to solve real problems</a:t>
            </a:r>
          </a:p>
        </p:txBody>
      </p:sp>
      <p:sp>
        <p:nvSpPr>
          <p:cNvPr id="156" name="Expand awareness">
            <a:extLst>
              <a:ext uri="{FF2B5EF4-FFF2-40B4-BE49-F238E27FC236}">
                <a16:creationId xmlns:a16="http://schemas.microsoft.com/office/drawing/2014/main" id="{30DFEAE5-2CE3-9B07-3404-A52EEC543683}"/>
              </a:ext>
            </a:extLst>
          </p:cNvPr>
          <p:cNvSpPr txBox="1"/>
          <p:nvPr/>
        </p:nvSpPr>
        <p:spPr>
          <a:xfrm>
            <a:off x="25071114" y="6465417"/>
            <a:ext cx="2340578" cy="1090684"/>
          </a:xfrm>
          <a:prstGeom prst="rect">
            <a:avLst/>
          </a:prstGeom>
          <a:noFill/>
        </p:spPr>
        <p:txBody>
          <a:bodyPr wrap="none" lIns="300038" tIns="300038" rIns="300038" bIns="300038">
            <a:spAutoFit/>
          </a:bodyPr>
          <a:lstStyle/>
          <a:p>
            <a:pPr algn="ctr"/>
            <a:r>
              <a:rPr lang="en-US" sz="3150" dirty="0"/>
              <a:t>awareness</a:t>
            </a:r>
          </a:p>
        </p:txBody>
      </p:sp>
      <p:sp>
        <p:nvSpPr>
          <p:cNvPr id="157" name="Where locations">
            <a:extLst>
              <a:ext uri="{FF2B5EF4-FFF2-40B4-BE49-F238E27FC236}">
                <a16:creationId xmlns:a16="http://schemas.microsoft.com/office/drawing/2014/main" id="{E5C6AC48-4822-502C-266A-D18E80A3AA35}"/>
              </a:ext>
            </a:extLst>
          </p:cNvPr>
          <p:cNvSpPr txBox="1"/>
          <p:nvPr/>
        </p:nvSpPr>
        <p:spPr>
          <a:xfrm>
            <a:off x="22674570" y="13362525"/>
            <a:ext cx="2158605" cy="1090684"/>
          </a:xfrm>
          <a:prstGeom prst="rect">
            <a:avLst/>
          </a:prstGeom>
          <a:noFill/>
        </p:spPr>
        <p:txBody>
          <a:bodyPr wrap="none" lIns="300038" tIns="300038" rIns="300038" bIns="300038">
            <a:spAutoFit/>
          </a:bodyPr>
          <a:lstStyle/>
          <a:p>
            <a:pPr algn="ctr"/>
            <a:r>
              <a:rPr lang="en-US" sz="3150" dirty="0"/>
              <a:t>Locations</a:t>
            </a:r>
          </a:p>
        </p:txBody>
      </p:sp>
      <p:sp>
        <p:nvSpPr>
          <p:cNvPr id="142" name="WHO">
            <a:extLst>
              <a:ext uri="{FF2B5EF4-FFF2-40B4-BE49-F238E27FC236}">
                <a16:creationId xmlns:a16="http://schemas.microsoft.com/office/drawing/2014/main" id="{688F2EE3-5B25-DD6B-579F-3CF857BD9861}"/>
              </a:ext>
            </a:extLst>
          </p:cNvPr>
          <p:cNvSpPr txBox="1"/>
          <p:nvPr/>
        </p:nvSpPr>
        <p:spPr>
          <a:xfrm>
            <a:off x="23004473" y="14399525"/>
            <a:ext cx="1498809" cy="1090684"/>
          </a:xfrm>
          <a:prstGeom prst="rect">
            <a:avLst/>
          </a:prstGeom>
          <a:noFill/>
        </p:spPr>
        <p:txBody>
          <a:bodyPr wrap="none" lIns="300038" tIns="300038" rIns="300038" bIns="300038">
            <a:spAutoFit/>
          </a:bodyPr>
          <a:lstStyle/>
          <a:p>
            <a:pPr algn="ctr"/>
            <a:r>
              <a:rPr lang="en-US" sz="3150" b="1" dirty="0"/>
              <a:t>WHO</a:t>
            </a:r>
            <a:endParaRPr lang="en-US" sz="2363" dirty="0"/>
          </a:p>
        </p:txBody>
      </p:sp>
      <p:sp>
        <p:nvSpPr>
          <p:cNvPr id="159" name="Who list">
            <a:extLst>
              <a:ext uri="{FF2B5EF4-FFF2-40B4-BE49-F238E27FC236}">
                <a16:creationId xmlns:a16="http://schemas.microsoft.com/office/drawing/2014/main" id="{65B1AC10-144A-FA1A-0A65-5DE459144C37}"/>
              </a:ext>
            </a:extLst>
          </p:cNvPr>
          <p:cNvSpPr txBox="1"/>
          <p:nvPr/>
        </p:nvSpPr>
        <p:spPr>
          <a:xfrm>
            <a:off x="21049219" y="15750530"/>
            <a:ext cx="5409302" cy="3514938"/>
          </a:xfrm>
          <a:prstGeom prst="rect">
            <a:avLst/>
          </a:prstGeom>
          <a:noFill/>
        </p:spPr>
        <p:txBody>
          <a:bodyPr wrap="none" lIns="300038" tIns="300038" rIns="300038" bIns="300038">
            <a:spAutoFit/>
          </a:bodyPr>
          <a:lstStyle/>
          <a:p>
            <a:pPr algn="ctr"/>
            <a:r>
              <a:rPr lang="en-US" sz="2363" dirty="0"/>
              <a:t>Hacker</a:t>
            </a:r>
          </a:p>
          <a:p>
            <a:pPr algn="ctr"/>
            <a:r>
              <a:rPr lang="en-US" sz="2363" dirty="0"/>
              <a:t>Problem Owner</a:t>
            </a:r>
          </a:p>
          <a:p>
            <a:pPr algn="ctr"/>
            <a:r>
              <a:rPr lang="en-US" sz="2363" dirty="0"/>
              <a:t>Judge</a:t>
            </a:r>
          </a:p>
          <a:p>
            <a:pPr algn="ctr"/>
            <a:r>
              <a:rPr lang="en-US" sz="2363" dirty="0"/>
              <a:t>Director</a:t>
            </a:r>
          </a:p>
          <a:p>
            <a:pPr algn="ctr"/>
            <a:r>
              <a:rPr lang="en-US" sz="2363" dirty="0"/>
              <a:t>Lead Software Officer</a:t>
            </a:r>
          </a:p>
          <a:p>
            <a:pPr algn="ctr"/>
            <a:r>
              <a:rPr lang="en-US" sz="2363" dirty="0"/>
              <a:t>Site Lead</a:t>
            </a:r>
          </a:p>
          <a:p>
            <a:pPr algn="ctr"/>
            <a:r>
              <a:rPr lang="en-US" sz="2363" dirty="0"/>
              <a:t>Solution Development Support</a:t>
            </a:r>
          </a:p>
          <a:p>
            <a:pPr algn="ctr"/>
            <a:r>
              <a:rPr lang="en-US" sz="2363" dirty="0"/>
              <a:t>Mission/Data Solution Integration Lead</a:t>
            </a:r>
          </a:p>
        </p:txBody>
      </p:sp>
      <p:sp>
        <p:nvSpPr>
          <p:cNvPr id="158" name="Who R&amp;R">
            <a:extLst>
              <a:ext uri="{FF2B5EF4-FFF2-40B4-BE49-F238E27FC236}">
                <a16:creationId xmlns:a16="http://schemas.microsoft.com/office/drawing/2014/main" id="{7D20560D-5C4B-39B9-B581-3F5A1D1CA31F}"/>
              </a:ext>
            </a:extLst>
          </p:cNvPr>
          <p:cNvSpPr txBox="1"/>
          <p:nvPr/>
        </p:nvSpPr>
        <p:spPr>
          <a:xfrm>
            <a:off x="21344236" y="14884272"/>
            <a:ext cx="4819269" cy="1090684"/>
          </a:xfrm>
          <a:prstGeom prst="rect">
            <a:avLst/>
          </a:prstGeom>
          <a:noFill/>
        </p:spPr>
        <p:txBody>
          <a:bodyPr wrap="none" lIns="300038" tIns="300038" rIns="300038" bIns="300038">
            <a:spAutoFit/>
          </a:bodyPr>
          <a:lstStyle/>
          <a:p>
            <a:pPr algn="ctr"/>
            <a:r>
              <a:rPr lang="en-US" sz="3150" dirty="0"/>
              <a:t>Roles and Responsibilities</a:t>
            </a:r>
            <a:endParaRPr lang="en-US" sz="2363" dirty="0"/>
          </a:p>
        </p:txBody>
      </p:sp>
      <p:sp>
        <p:nvSpPr>
          <p:cNvPr id="143" name="HOW">
            <a:extLst>
              <a:ext uri="{FF2B5EF4-FFF2-40B4-BE49-F238E27FC236}">
                <a16:creationId xmlns:a16="http://schemas.microsoft.com/office/drawing/2014/main" id="{5362F2B4-9157-53B2-45BF-27B5E41F3115}"/>
              </a:ext>
            </a:extLst>
          </p:cNvPr>
          <p:cNvSpPr txBox="1"/>
          <p:nvPr/>
        </p:nvSpPr>
        <p:spPr>
          <a:xfrm>
            <a:off x="23006938" y="19326219"/>
            <a:ext cx="1493873" cy="1090684"/>
          </a:xfrm>
          <a:prstGeom prst="rect">
            <a:avLst/>
          </a:prstGeom>
          <a:noFill/>
        </p:spPr>
        <p:txBody>
          <a:bodyPr wrap="none" lIns="300038" tIns="300038" rIns="300038" bIns="300038">
            <a:spAutoFit/>
          </a:bodyPr>
          <a:lstStyle/>
          <a:p>
            <a:pPr algn="ctr"/>
            <a:r>
              <a:rPr lang="en-US" sz="3150" b="1" dirty="0"/>
              <a:t>HOW</a:t>
            </a:r>
            <a:endParaRPr lang="en-US" sz="2363" dirty="0"/>
          </a:p>
        </p:txBody>
      </p:sp>
      <p:sp>
        <p:nvSpPr>
          <p:cNvPr id="160" name="How list">
            <a:extLst>
              <a:ext uri="{FF2B5EF4-FFF2-40B4-BE49-F238E27FC236}">
                <a16:creationId xmlns:a16="http://schemas.microsoft.com/office/drawing/2014/main" id="{7E498227-3C5B-F00C-6D87-BDF3B4846BDC}"/>
              </a:ext>
            </a:extLst>
          </p:cNvPr>
          <p:cNvSpPr txBox="1"/>
          <p:nvPr/>
        </p:nvSpPr>
        <p:spPr>
          <a:xfrm>
            <a:off x="21250050" y="19806279"/>
            <a:ext cx="5007654" cy="2060180"/>
          </a:xfrm>
          <a:prstGeom prst="rect">
            <a:avLst/>
          </a:prstGeom>
          <a:noFill/>
        </p:spPr>
        <p:txBody>
          <a:bodyPr wrap="none" lIns="300038" tIns="300038" rIns="300038" bIns="300038">
            <a:spAutoFit/>
          </a:bodyPr>
          <a:lstStyle/>
          <a:p>
            <a:pPr algn="ctr"/>
            <a:r>
              <a:rPr lang="en-US" sz="3150" dirty="0"/>
              <a:t>Problem Definition</a:t>
            </a:r>
          </a:p>
          <a:p>
            <a:pPr algn="ctr"/>
            <a:r>
              <a:rPr lang="en-US" sz="3150" dirty="0"/>
              <a:t>Registration &amp; Approval</a:t>
            </a:r>
          </a:p>
          <a:p>
            <a:pPr algn="ctr"/>
            <a:r>
              <a:rPr lang="en-US" sz="3150" dirty="0"/>
              <a:t>Collaboration Environment</a:t>
            </a:r>
            <a:endParaRPr lang="en-US" sz="2363" dirty="0"/>
          </a:p>
        </p:txBody>
      </p:sp>
      <p:sp>
        <p:nvSpPr>
          <p:cNvPr id="144" name="WHEN">
            <a:extLst>
              <a:ext uri="{FF2B5EF4-FFF2-40B4-BE49-F238E27FC236}">
                <a16:creationId xmlns:a16="http://schemas.microsoft.com/office/drawing/2014/main" id="{F1B5AA14-5509-2199-EDB2-6611D753261C}"/>
              </a:ext>
            </a:extLst>
          </p:cNvPr>
          <p:cNvSpPr txBox="1"/>
          <p:nvPr/>
        </p:nvSpPr>
        <p:spPr>
          <a:xfrm>
            <a:off x="22995942" y="21870745"/>
            <a:ext cx="1689566" cy="1090684"/>
          </a:xfrm>
          <a:prstGeom prst="rect">
            <a:avLst/>
          </a:prstGeom>
          <a:noFill/>
        </p:spPr>
        <p:txBody>
          <a:bodyPr wrap="none" lIns="300038" tIns="300038" rIns="300038" bIns="300038">
            <a:spAutoFit/>
          </a:bodyPr>
          <a:lstStyle/>
          <a:p>
            <a:pPr algn="ctr"/>
            <a:r>
              <a:rPr lang="en-US" sz="3150" b="1" dirty="0"/>
              <a:t>WHEN</a:t>
            </a:r>
            <a:endParaRPr lang="en-US" sz="2363" dirty="0"/>
          </a:p>
        </p:txBody>
      </p:sp>
      <p:sp>
        <p:nvSpPr>
          <p:cNvPr id="161" name="When list">
            <a:extLst>
              <a:ext uri="{FF2B5EF4-FFF2-40B4-BE49-F238E27FC236}">
                <a16:creationId xmlns:a16="http://schemas.microsoft.com/office/drawing/2014/main" id="{60E6B79E-39EC-E1B7-C167-469CD7B37C37}"/>
              </a:ext>
            </a:extLst>
          </p:cNvPr>
          <p:cNvSpPr txBox="1"/>
          <p:nvPr/>
        </p:nvSpPr>
        <p:spPr>
          <a:xfrm>
            <a:off x="22832436" y="22350805"/>
            <a:ext cx="2016580" cy="1090684"/>
          </a:xfrm>
          <a:prstGeom prst="rect">
            <a:avLst/>
          </a:prstGeom>
          <a:noFill/>
        </p:spPr>
        <p:txBody>
          <a:bodyPr wrap="none" lIns="300038" tIns="300038" rIns="300038" bIns="300038">
            <a:spAutoFit/>
          </a:bodyPr>
          <a:lstStyle/>
          <a:p>
            <a:pPr algn="ctr"/>
            <a:r>
              <a:rPr lang="en-US" sz="3150" dirty="0"/>
              <a:t>Timeline</a:t>
            </a:r>
            <a:endParaRPr lang="en-US" sz="2363" dirty="0"/>
          </a:p>
        </p:txBody>
      </p:sp>
      <p:sp>
        <p:nvSpPr>
          <p:cNvPr id="64" name="Objectives">
            <a:extLst>
              <a:ext uri="{FF2B5EF4-FFF2-40B4-BE49-F238E27FC236}">
                <a16:creationId xmlns:a16="http://schemas.microsoft.com/office/drawing/2014/main" id="{C3A16A1B-157E-4E07-5AC3-8E2670C532C7}"/>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42" name="Team Formation list">
            <a:extLst>
              <a:ext uri="{FF2B5EF4-FFF2-40B4-BE49-F238E27FC236}">
                <a16:creationId xmlns:a16="http://schemas.microsoft.com/office/drawing/2014/main" id="{1FDB75DE-F498-4F56-855D-9B44BE0E2BE7}"/>
              </a:ext>
            </a:extLst>
          </p:cNvPr>
          <p:cNvSpPr txBox="1"/>
          <p:nvPr/>
        </p:nvSpPr>
        <p:spPr>
          <a:xfrm>
            <a:off x="14279787" y="22504892"/>
            <a:ext cx="5687585" cy="1252267"/>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Provide problem information prior to event</a:t>
            </a:r>
          </a:p>
          <a:p>
            <a:pPr marL="342900" indent="-342900">
              <a:buFont typeface="Arial" panose="020B0604020202020204" pitchFamily="34" charset="0"/>
              <a:buChar char="•"/>
            </a:pPr>
            <a:r>
              <a:rPr lang="en-US" sz="2100" dirty="0"/>
              <a:t>Allow for “first draft” team assignments</a:t>
            </a:r>
          </a:p>
        </p:txBody>
      </p:sp>
      <p:sp>
        <p:nvSpPr>
          <p:cNvPr id="44" name="Judging list">
            <a:extLst>
              <a:ext uri="{FF2B5EF4-FFF2-40B4-BE49-F238E27FC236}">
                <a16:creationId xmlns:a16="http://schemas.microsoft.com/office/drawing/2014/main" id="{105C323F-F3BB-53FF-5C83-CF0EA82B5F03}"/>
              </a:ext>
            </a:extLst>
          </p:cNvPr>
          <p:cNvSpPr txBox="1"/>
          <p:nvPr/>
        </p:nvSpPr>
        <p:spPr>
          <a:xfrm>
            <a:off x="13186390" y="24237219"/>
            <a:ext cx="8126713" cy="1575432"/>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Consider how awards align with organizational goals</a:t>
            </a:r>
          </a:p>
          <a:p>
            <a:pPr marL="342900" indent="-342900">
              <a:buFont typeface="Arial" panose="020B0604020202020204" pitchFamily="34" charset="0"/>
              <a:buChar char="•"/>
            </a:pPr>
            <a:r>
              <a:rPr lang="en-US" sz="2100" dirty="0"/>
              <a:t>Depending on scope allow for judge familiarization with problems</a:t>
            </a:r>
          </a:p>
          <a:p>
            <a:pPr marL="342900" indent="-342900">
              <a:buFont typeface="Arial" panose="020B0604020202020204" pitchFamily="34" charset="0"/>
              <a:buChar char="•"/>
            </a:pPr>
            <a:r>
              <a:rPr lang="en-US" sz="2100" dirty="0"/>
              <a:t>Debrief and adjust scoring rubrics every event</a:t>
            </a:r>
            <a:endParaRPr lang="en-US" sz="2363" dirty="0"/>
          </a:p>
        </p:txBody>
      </p:sp>
      <p:sp>
        <p:nvSpPr>
          <p:cNvPr id="47" name="Transition list">
            <a:extLst>
              <a:ext uri="{FF2B5EF4-FFF2-40B4-BE49-F238E27FC236}">
                <a16:creationId xmlns:a16="http://schemas.microsoft.com/office/drawing/2014/main" id="{37F10DAC-9E15-8046-23A2-514D7316CC04}"/>
              </a:ext>
            </a:extLst>
          </p:cNvPr>
          <p:cNvSpPr txBox="1"/>
          <p:nvPr/>
        </p:nvSpPr>
        <p:spPr>
          <a:xfrm>
            <a:off x="12898870" y="26324647"/>
            <a:ext cx="8701743" cy="1575432"/>
          </a:xfrm>
          <a:prstGeom prst="rect">
            <a:avLst/>
          </a:prstGeom>
          <a:noFill/>
        </p:spPr>
        <p:txBody>
          <a:bodyPr wrap="none" lIns="300038" tIns="300038" rIns="300038" bIns="300038">
            <a:spAutoFit/>
          </a:bodyPr>
          <a:lstStyle/>
          <a:p>
            <a:pPr marL="342900" indent="-342900">
              <a:buFont typeface="Arial" panose="020B0604020202020204" pitchFamily="34" charset="0"/>
              <a:buChar char="•"/>
            </a:pPr>
            <a:r>
              <a:rPr lang="en-US" sz="2100" dirty="0"/>
              <a:t>Bridging the gap from event to real impact is an inherent issue</a:t>
            </a:r>
          </a:p>
          <a:p>
            <a:pPr marL="342900" indent="-342900">
              <a:buFont typeface="Arial" panose="020B0604020202020204" pitchFamily="34" charset="0"/>
              <a:buChar char="•"/>
            </a:pPr>
            <a:r>
              <a:rPr lang="en-US" sz="2100" dirty="0"/>
              <a:t>Explicitly address post-event actions</a:t>
            </a:r>
          </a:p>
          <a:p>
            <a:pPr marL="342900" indent="-342900">
              <a:buFont typeface="Arial" panose="020B0604020202020204" pitchFamily="34" charset="0"/>
              <a:buChar char="•"/>
            </a:pPr>
            <a:r>
              <a:rPr lang="en-US" sz="2100" dirty="0"/>
              <a:t>Encourage Problem Owner to provide at least one hacker from the unit</a:t>
            </a:r>
          </a:p>
        </p:txBody>
      </p:sp>
      <p:sp>
        <p:nvSpPr>
          <p:cNvPr id="147" name="LESSONS LEARNED">
            <a:extLst>
              <a:ext uri="{FF2B5EF4-FFF2-40B4-BE49-F238E27FC236}">
                <a16:creationId xmlns:a16="http://schemas.microsoft.com/office/drawing/2014/main" id="{CFDED343-26F3-197A-DD3C-56B149977328}"/>
              </a:ext>
            </a:extLst>
          </p:cNvPr>
          <p:cNvSpPr txBox="1"/>
          <p:nvPr/>
        </p:nvSpPr>
        <p:spPr>
          <a:xfrm>
            <a:off x="14995059" y="20909046"/>
            <a:ext cx="4509377" cy="1211936"/>
          </a:xfrm>
          <a:prstGeom prst="rect">
            <a:avLst/>
          </a:prstGeom>
          <a:noFill/>
        </p:spPr>
        <p:txBody>
          <a:bodyPr wrap="none" lIns="300038" tIns="300038" rIns="300038" bIns="300038">
            <a:spAutoFit/>
          </a:bodyPr>
          <a:lstStyle/>
          <a:p>
            <a:pPr algn="ctr"/>
            <a:r>
              <a:rPr lang="en-US" sz="3938" b="1" dirty="0"/>
              <a:t>LESSONS LEARNED</a:t>
            </a:r>
            <a:endParaRPr lang="en-US" sz="3150" b="1" dirty="0"/>
          </a:p>
        </p:txBody>
      </p:sp>
      <p:sp>
        <p:nvSpPr>
          <p:cNvPr id="140" name="FRAMEWORK">
            <a:extLst>
              <a:ext uri="{FF2B5EF4-FFF2-40B4-BE49-F238E27FC236}">
                <a16:creationId xmlns:a16="http://schemas.microsoft.com/office/drawing/2014/main" id="{FBACF6B9-0587-6720-2BCA-4C3AD7E381A0}"/>
              </a:ext>
            </a:extLst>
          </p:cNvPr>
          <p:cNvSpPr txBox="1"/>
          <p:nvPr/>
        </p:nvSpPr>
        <p:spPr>
          <a:xfrm>
            <a:off x="22019294" y="11788750"/>
            <a:ext cx="3469157" cy="1211936"/>
          </a:xfrm>
          <a:prstGeom prst="rect">
            <a:avLst/>
          </a:prstGeom>
          <a:noFill/>
        </p:spPr>
        <p:txBody>
          <a:bodyPr wrap="none" lIns="300038" tIns="300038" rIns="300038" bIns="300038">
            <a:spAutoFit/>
          </a:bodyPr>
          <a:lstStyle/>
          <a:p>
            <a:pPr algn="ctr"/>
            <a:r>
              <a:rPr lang="en-US" sz="3938" b="1" dirty="0"/>
              <a:t>FRAMEWORK</a:t>
            </a:r>
            <a:endParaRPr lang="en-US" sz="3150" b="1" dirty="0"/>
          </a:p>
        </p:txBody>
      </p:sp>
      <p:sp>
        <p:nvSpPr>
          <p:cNvPr id="115" name="EXPAND">
            <a:extLst>
              <a:ext uri="{FF2B5EF4-FFF2-40B4-BE49-F238E27FC236}">
                <a16:creationId xmlns:a16="http://schemas.microsoft.com/office/drawing/2014/main" id="{D80E2F74-4C89-B1D0-376D-1F50173A3A6F}"/>
              </a:ext>
            </a:extLst>
          </p:cNvPr>
          <p:cNvSpPr txBox="1"/>
          <p:nvPr/>
        </p:nvSpPr>
        <p:spPr>
          <a:xfrm>
            <a:off x="25077481" y="5864078"/>
            <a:ext cx="2325318" cy="1211936"/>
          </a:xfrm>
          <a:prstGeom prst="rect">
            <a:avLst/>
          </a:prstGeom>
          <a:noFill/>
        </p:spPr>
        <p:txBody>
          <a:bodyPr wrap="none" lIns="300038" tIns="300038" rIns="300038" bIns="300038">
            <a:spAutoFit/>
          </a:bodyPr>
          <a:lstStyle/>
          <a:p>
            <a:pPr algn="ctr"/>
            <a:r>
              <a:rPr lang="en-US" sz="3938" b="1" dirty="0"/>
              <a:t>EXPAND</a:t>
            </a:r>
            <a:endParaRPr lang="en-US" sz="3150" dirty="0"/>
          </a:p>
        </p:txBody>
      </p:sp>
      <p:sp>
        <p:nvSpPr>
          <p:cNvPr id="103" name="EVOLVE">
            <a:extLst>
              <a:ext uri="{FF2B5EF4-FFF2-40B4-BE49-F238E27FC236}">
                <a16:creationId xmlns:a16="http://schemas.microsoft.com/office/drawing/2014/main" id="{2233991B-CD3E-DAB2-1648-CCF9C4991A89}"/>
              </a:ext>
            </a:extLst>
          </p:cNvPr>
          <p:cNvSpPr txBox="1"/>
          <p:nvPr/>
        </p:nvSpPr>
        <p:spPr>
          <a:xfrm>
            <a:off x="20252949" y="5864078"/>
            <a:ext cx="2201309" cy="1211936"/>
          </a:xfrm>
          <a:prstGeom prst="rect">
            <a:avLst/>
          </a:prstGeom>
          <a:noFill/>
        </p:spPr>
        <p:txBody>
          <a:bodyPr wrap="none" lIns="300038" tIns="300038" rIns="300038" bIns="300038">
            <a:spAutoFit/>
          </a:bodyPr>
          <a:lstStyle/>
          <a:p>
            <a:pPr algn="ctr"/>
            <a:r>
              <a:rPr lang="en-US" sz="3938" b="1" dirty="0"/>
              <a:t>EVOLVE</a:t>
            </a:r>
            <a:endParaRPr lang="en-US" sz="3150" dirty="0"/>
          </a:p>
        </p:txBody>
      </p:sp>
      <p:sp>
        <p:nvSpPr>
          <p:cNvPr id="93" name="EXPOSE">
            <a:extLst>
              <a:ext uri="{FF2B5EF4-FFF2-40B4-BE49-F238E27FC236}">
                <a16:creationId xmlns:a16="http://schemas.microsoft.com/office/drawing/2014/main" id="{23352AA7-111D-31B2-11E1-25AA0F8BCCC5}"/>
              </a:ext>
            </a:extLst>
          </p:cNvPr>
          <p:cNvSpPr txBox="1"/>
          <p:nvPr/>
        </p:nvSpPr>
        <p:spPr>
          <a:xfrm>
            <a:off x="14895404" y="5864078"/>
            <a:ext cx="2228176" cy="1211936"/>
          </a:xfrm>
          <a:prstGeom prst="rect">
            <a:avLst/>
          </a:prstGeom>
          <a:noFill/>
        </p:spPr>
        <p:txBody>
          <a:bodyPr wrap="none" lIns="300038" tIns="300038" rIns="300038" bIns="300038">
            <a:spAutoFit/>
          </a:bodyPr>
          <a:lstStyle/>
          <a:p>
            <a:pPr algn="ctr"/>
            <a:r>
              <a:rPr lang="en-US" sz="3938" b="1" dirty="0"/>
              <a:t>EXPOSE</a:t>
            </a:r>
            <a:endParaRPr lang="en-US" sz="3150" dirty="0"/>
          </a:p>
        </p:txBody>
      </p:sp>
      <p:sp>
        <p:nvSpPr>
          <p:cNvPr id="68" name="EXPLORE">
            <a:extLst>
              <a:ext uri="{FF2B5EF4-FFF2-40B4-BE49-F238E27FC236}">
                <a16:creationId xmlns:a16="http://schemas.microsoft.com/office/drawing/2014/main" id="{5DCD4E0C-BCE9-C5E6-B3D7-1187D8698E7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162" name="OBJECTIVES">
            <a:extLst>
              <a:ext uri="{FF2B5EF4-FFF2-40B4-BE49-F238E27FC236}">
                <a16:creationId xmlns:a16="http://schemas.microsoft.com/office/drawing/2014/main" id="{9BB61780-B5A6-748C-5902-B44FFD71648D}"/>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51" name="GitHub Paper">
            <a:extLst>
              <a:ext uri="{FF2B5EF4-FFF2-40B4-BE49-F238E27FC236}">
                <a16:creationId xmlns:a16="http://schemas.microsoft.com/office/drawing/2014/main" id="{766C2C8D-361A-9E9A-ECF1-0BE2D8B568B3}"/>
              </a:ext>
            </a:extLst>
          </p:cNvPr>
          <p:cNvGrpSpPr/>
          <p:nvPr/>
        </p:nvGrpSpPr>
        <p:grpSpPr>
          <a:xfrm>
            <a:off x="6908911" y="2023625"/>
            <a:ext cx="4202360" cy="2944122"/>
            <a:chOff x="10511307" y="3083618"/>
            <a:chExt cx="6403596" cy="4486282"/>
          </a:xfrm>
        </p:grpSpPr>
        <p:pic>
          <p:nvPicPr>
            <p:cNvPr id="9" name="QR code: github paper" descr="Qr code&#10;&#10;Description automatically generated">
              <a:extLst>
                <a:ext uri="{FF2B5EF4-FFF2-40B4-BE49-F238E27FC236}">
                  <a16:creationId xmlns:a16="http://schemas.microsoft.com/office/drawing/2014/main" id="{A07D08A6-249C-01ED-B1F7-A94861D0FF0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10" name="Label: github page paper">
              <a:extLst>
                <a:ext uri="{FF2B5EF4-FFF2-40B4-BE49-F238E27FC236}">
                  <a16:creationId xmlns:a16="http://schemas.microsoft.com/office/drawing/2014/main" id="{BD4DE6A7-F141-586D-BB5C-DB48C326C0BA}"/>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49" name="GitHub Site">
            <a:extLst>
              <a:ext uri="{FF2B5EF4-FFF2-40B4-BE49-F238E27FC236}">
                <a16:creationId xmlns:a16="http://schemas.microsoft.com/office/drawing/2014/main" id="{77E90BBD-5C4F-B154-5370-435B59FFE538}"/>
              </a:ext>
            </a:extLst>
          </p:cNvPr>
          <p:cNvGrpSpPr/>
          <p:nvPr/>
        </p:nvGrpSpPr>
        <p:grpSpPr>
          <a:xfrm>
            <a:off x="17715896" y="2023625"/>
            <a:ext cx="4200525" cy="2944241"/>
            <a:chOff x="26979093" y="3083618"/>
            <a:chExt cx="6400800" cy="4486463"/>
          </a:xfrm>
        </p:grpSpPr>
        <p:pic>
          <p:nvPicPr>
            <p:cNvPr id="12" name="QR code: github site" descr="Qr code&#10;&#10;Description automatically generated">
              <a:extLst>
                <a:ext uri="{FF2B5EF4-FFF2-40B4-BE49-F238E27FC236}">
                  <a16:creationId xmlns:a16="http://schemas.microsoft.com/office/drawing/2014/main" id="{C68239DC-3827-4DAC-CF5F-1E08DC66871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14" name="Label: github site">
              <a:extLst>
                <a:ext uri="{FF2B5EF4-FFF2-40B4-BE49-F238E27FC236}">
                  <a16:creationId xmlns:a16="http://schemas.microsoft.com/office/drawing/2014/main" id="{6AA8EBF0-F356-C1B9-55C2-03CBB6ACF987}"/>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8" name="Authors&amp;Affiliations">
            <a:extLst>
              <a:ext uri="{FF2B5EF4-FFF2-40B4-BE49-F238E27FC236}">
                <a16:creationId xmlns:a16="http://schemas.microsoft.com/office/drawing/2014/main" id="{8A6B3801-B002-6D74-6F26-0D087000EDEE}"/>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7" name="Title">
            <a:extLst>
              <a:ext uri="{FF2B5EF4-FFF2-40B4-BE49-F238E27FC236}">
                <a16:creationId xmlns:a16="http://schemas.microsoft.com/office/drawing/2014/main" id="{3E2D553F-DBC1-8D81-CA6F-0520AD6EC767}"/>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grpSp>
        <p:nvGrpSpPr>
          <p:cNvPr id="2" name="Group 1">
            <a:extLst>
              <a:ext uri="{FF2B5EF4-FFF2-40B4-BE49-F238E27FC236}">
                <a16:creationId xmlns:a16="http://schemas.microsoft.com/office/drawing/2014/main" id="{C2CD1182-C432-47E4-E1C8-54748BE3F983}"/>
              </a:ext>
            </a:extLst>
          </p:cNvPr>
          <p:cNvGrpSpPr/>
          <p:nvPr/>
        </p:nvGrpSpPr>
        <p:grpSpPr>
          <a:xfrm>
            <a:off x="816131" y="1165482"/>
            <a:ext cx="2119485" cy="2100863"/>
            <a:chOff x="816131" y="1165482"/>
            <a:chExt cx="2119485" cy="2100863"/>
          </a:xfrm>
        </p:grpSpPr>
        <p:pic>
          <p:nvPicPr>
            <p:cNvPr id="3" name="Hacker" descr="A picture containing curtain, person, computer">
              <a:extLst>
                <a:ext uri="{FF2B5EF4-FFF2-40B4-BE49-F238E27FC236}">
                  <a16:creationId xmlns:a16="http://schemas.microsoft.com/office/drawing/2014/main" id="{F7D32352-91BE-9B49-2A32-C74D5439BDD6}"/>
                </a:ext>
              </a:extLst>
            </p:cNvPr>
            <p:cNvPicPr>
              <a:picLocks noChangeAspect="1"/>
            </p:cNvPicPr>
            <p:nvPr/>
          </p:nvPicPr>
          <p:blipFill rotWithShape="1">
            <a:blip r:embed="rId28">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 name="Hacker &quot;Not Allowed&quot;">
              <a:extLst>
                <a:ext uri="{FF2B5EF4-FFF2-40B4-BE49-F238E27FC236}">
                  <a16:creationId xmlns:a16="http://schemas.microsoft.com/office/drawing/2014/main" id="{3D36EEC4-B444-3823-F7C0-768C29DBFB39}"/>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5" name="Group 4">
            <a:extLst>
              <a:ext uri="{FF2B5EF4-FFF2-40B4-BE49-F238E27FC236}">
                <a16:creationId xmlns:a16="http://schemas.microsoft.com/office/drawing/2014/main" id="{1E9089BE-73C1-A48B-B095-BA573794C3F1}"/>
              </a:ext>
            </a:extLst>
          </p:cNvPr>
          <p:cNvGrpSpPr/>
          <p:nvPr/>
        </p:nvGrpSpPr>
        <p:grpSpPr>
          <a:xfrm>
            <a:off x="3545668" y="1596010"/>
            <a:ext cx="2119485" cy="2100864"/>
            <a:chOff x="3545668" y="1596010"/>
            <a:chExt cx="2119485" cy="2100864"/>
          </a:xfrm>
        </p:grpSpPr>
        <p:pic>
          <p:nvPicPr>
            <p:cNvPr id="6" name="Phone" descr="A hand holding a cell phone">
              <a:extLst>
                <a:ext uri="{FF2B5EF4-FFF2-40B4-BE49-F238E27FC236}">
                  <a16:creationId xmlns:a16="http://schemas.microsoft.com/office/drawing/2014/main" id="{145128A2-578C-892B-0FDA-7E0EA7948744}"/>
                </a:ext>
              </a:extLst>
            </p:cNvPr>
            <p:cNvPicPr>
              <a:picLocks noChangeAspect="1"/>
            </p:cNvPicPr>
            <p:nvPr/>
          </p:nvPicPr>
          <p:blipFill rotWithShape="1">
            <a:blip r:embed="rId29">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11" name="Phone &quot;Not Allowed&quot;">
              <a:extLst>
                <a:ext uri="{FF2B5EF4-FFF2-40B4-BE49-F238E27FC236}">
                  <a16:creationId xmlns:a16="http://schemas.microsoft.com/office/drawing/2014/main" id="{1E943929-0DB2-710F-DE30-78A66D264605}"/>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16" name="Group 15">
            <a:extLst>
              <a:ext uri="{FF2B5EF4-FFF2-40B4-BE49-F238E27FC236}">
                <a16:creationId xmlns:a16="http://schemas.microsoft.com/office/drawing/2014/main" id="{F558843B-097C-55CC-B752-77C0AE35A033}"/>
              </a:ext>
            </a:extLst>
          </p:cNvPr>
          <p:cNvGrpSpPr/>
          <p:nvPr/>
        </p:nvGrpSpPr>
        <p:grpSpPr>
          <a:xfrm>
            <a:off x="1507521" y="3673433"/>
            <a:ext cx="2119485" cy="2100864"/>
            <a:chOff x="1507521" y="3673433"/>
            <a:chExt cx="2119485" cy="2100864"/>
          </a:xfrm>
        </p:grpSpPr>
        <p:pic>
          <p:nvPicPr>
            <p:cNvPr id="20" name="Crypto" descr="A picture containing text">
              <a:extLst>
                <a:ext uri="{FF2B5EF4-FFF2-40B4-BE49-F238E27FC236}">
                  <a16:creationId xmlns:a16="http://schemas.microsoft.com/office/drawing/2014/main" id="{BB8164A3-E9B2-3E75-42B2-2A45E11A5C28}"/>
                </a:ext>
              </a:extLst>
            </p:cNvPr>
            <p:cNvPicPr>
              <a:picLocks noChangeAspect="1"/>
            </p:cNvPicPr>
            <p:nvPr/>
          </p:nvPicPr>
          <p:blipFill rotWithShape="1">
            <a:blip r:embed="rId30">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37" name="Crypto &quot;Not Allowed&quot;">
              <a:extLst>
                <a:ext uri="{FF2B5EF4-FFF2-40B4-BE49-F238E27FC236}">
                  <a16:creationId xmlns:a16="http://schemas.microsoft.com/office/drawing/2014/main" id="{9F32400C-CEA0-3181-063D-678753C843B5}"/>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38" name="2023-02">
            <a:extLst>
              <a:ext uri="{FF2B5EF4-FFF2-40B4-BE49-F238E27FC236}">
                <a16:creationId xmlns:a16="http://schemas.microsoft.com/office/drawing/2014/main" id="{028FE658-A813-7450-D8A4-DAFAACA598C1}"/>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39" name="2023-03">
            <a:extLst>
              <a:ext uri="{FF2B5EF4-FFF2-40B4-BE49-F238E27FC236}">
                <a16:creationId xmlns:a16="http://schemas.microsoft.com/office/drawing/2014/main" id="{41EFD1B6-7823-56C9-63AC-B6FF5B3459DF}"/>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40" name="2023-02circle">
            <a:extLst>
              <a:ext uri="{FF2B5EF4-FFF2-40B4-BE49-F238E27FC236}">
                <a16:creationId xmlns:a16="http://schemas.microsoft.com/office/drawing/2014/main" id="{1DC108EA-D00A-737B-5D62-80E34EC79306}"/>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41" name="2023-05circle">
            <a:extLst>
              <a:ext uri="{FF2B5EF4-FFF2-40B4-BE49-F238E27FC236}">
                <a16:creationId xmlns:a16="http://schemas.microsoft.com/office/drawing/2014/main" id="{E48BDCF5-1941-D3CA-A4B0-16ECC859DAC1}"/>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2778363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Authors&amp;Affiliations">
            <a:extLst>
              <a:ext uri="{FF2B5EF4-FFF2-40B4-BE49-F238E27FC236}">
                <a16:creationId xmlns:a16="http://schemas.microsoft.com/office/drawing/2014/main" id="{CA73AB30-A50B-FEAF-AC43-3CAC27E84F22}"/>
              </a:ext>
            </a:extLst>
          </p:cNvPr>
          <p:cNvGraphicFramePr>
            <a:graphicFrameLocks noGrp="1"/>
          </p:cNvGraphicFramePr>
          <p:nvPr>
            <p:extLst>
              <p:ext uri="{D42A27DB-BD31-4B8C-83A1-F6EECF244321}">
                <p14:modId xmlns:p14="http://schemas.microsoft.com/office/powerpoint/2010/main" val="3320539693"/>
              </p:ext>
            </p:extLst>
          </p:nvPr>
        </p:nvGraphicFramePr>
        <p:xfrm>
          <a:off x="-1" y="14264106"/>
          <a:ext cx="51206400" cy="3135474"/>
        </p:xfrm>
        <a:graphic>
          <a:graphicData uri="http://schemas.openxmlformats.org/drawingml/2006/table">
            <a:tbl>
              <a:tblPr/>
              <a:tblGrid>
                <a:gridCol w="17068800">
                  <a:extLst>
                    <a:ext uri="{9D8B030D-6E8A-4147-A177-3AD203B41FA5}">
                      <a16:colId xmlns:a16="http://schemas.microsoft.com/office/drawing/2014/main" val="156786063"/>
                    </a:ext>
                  </a:extLst>
                </a:gridCol>
                <a:gridCol w="17068800">
                  <a:extLst>
                    <a:ext uri="{9D8B030D-6E8A-4147-A177-3AD203B41FA5}">
                      <a16:colId xmlns:a16="http://schemas.microsoft.com/office/drawing/2014/main" val="552955126"/>
                    </a:ext>
                  </a:extLst>
                </a:gridCol>
                <a:gridCol w="17068800">
                  <a:extLst>
                    <a:ext uri="{9D8B030D-6E8A-4147-A177-3AD203B41FA5}">
                      <a16:colId xmlns:a16="http://schemas.microsoft.com/office/drawing/2014/main" val="4245735855"/>
                    </a:ext>
                  </a:extLst>
                </a:gridCol>
              </a:tblGrid>
              <a:tr h="319354">
                <a:tc>
                  <a:txBody>
                    <a:bodyPr/>
                    <a:lstStyle/>
                    <a:p>
                      <a:pPr algn="ctr"/>
                      <a:r>
                        <a:rPr lang="en-US" sz="66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66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66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66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grpSp>
        <p:nvGrpSpPr>
          <p:cNvPr id="4" name="GitHub Paper">
            <a:extLst>
              <a:ext uri="{FF2B5EF4-FFF2-40B4-BE49-F238E27FC236}">
                <a16:creationId xmlns:a16="http://schemas.microsoft.com/office/drawing/2014/main" id="{3F98BD68-B7BF-E80E-26DD-B52E6C405DE6}"/>
              </a:ext>
            </a:extLst>
          </p:cNvPr>
          <p:cNvGrpSpPr/>
          <p:nvPr/>
        </p:nvGrpSpPr>
        <p:grpSpPr>
          <a:xfrm>
            <a:off x="348343" y="20075597"/>
            <a:ext cx="13773927" cy="8391751"/>
            <a:chOff x="10511305" y="-3895658"/>
            <a:chExt cx="20988842" cy="12787432"/>
          </a:xfrm>
        </p:grpSpPr>
        <p:pic>
          <p:nvPicPr>
            <p:cNvPr id="5" name="QR code: github paper" descr="Qr code&#10;&#10;Description automatically generated">
              <a:extLst>
                <a:ext uri="{FF2B5EF4-FFF2-40B4-BE49-F238E27FC236}">
                  <a16:creationId xmlns:a16="http://schemas.microsoft.com/office/drawing/2014/main" id="{A8A14936-012E-CF15-B7BD-CAF39E65B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1151" y="-3895658"/>
              <a:ext cx="10269148" cy="10269149"/>
            </a:xfrm>
            <a:prstGeom prst="rect">
              <a:avLst/>
            </a:prstGeom>
          </p:spPr>
        </p:pic>
        <p:sp>
          <p:nvSpPr>
            <p:cNvPr id="6" name="Label: github page paper">
              <a:extLst>
                <a:ext uri="{FF2B5EF4-FFF2-40B4-BE49-F238E27FC236}">
                  <a16:creationId xmlns:a16="http://schemas.microsoft.com/office/drawing/2014/main" id="{E9EDAB8A-2264-086A-A5EE-AFEB8B87B002}"/>
                </a:ext>
              </a:extLst>
            </p:cNvPr>
            <p:cNvSpPr txBox="1"/>
            <p:nvPr/>
          </p:nvSpPr>
          <p:spPr>
            <a:xfrm>
              <a:off x="10511305" y="6875105"/>
              <a:ext cx="20988842" cy="2016669"/>
            </a:xfrm>
            <a:prstGeom prst="rect">
              <a:avLst/>
            </a:prstGeom>
            <a:noFill/>
          </p:spPr>
          <p:txBody>
            <a:bodyPr wrap="square" rtlCol="0">
              <a:spAutoFit/>
            </a:bodyPr>
            <a:lstStyle/>
            <a:p>
              <a:pPr algn="ctr"/>
              <a:r>
                <a:rPr lang="en-US" sz="8000" dirty="0"/>
                <a:t>GitHub Pages Site for Full Paper</a:t>
              </a:r>
            </a:p>
          </p:txBody>
        </p:sp>
      </p:grpSp>
      <p:grpSp>
        <p:nvGrpSpPr>
          <p:cNvPr id="7" name="GitHub Site">
            <a:extLst>
              <a:ext uri="{FF2B5EF4-FFF2-40B4-BE49-F238E27FC236}">
                <a16:creationId xmlns:a16="http://schemas.microsoft.com/office/drawing/2014/main" id="{798A61DC-061B-3EF2-D7F8-0ED26B44BA12}"/>
              </a:ext>
            </a:extLst>
          </p:cNvPr>
          <p:cNvGrpSpPr>
            <a:grpSpLocks noChangeAspect="1"/>
          </p:cNvGrpSpPr>
          <p:nvPr/>
        </p:nvGrpSpPr>
        <p:grpSpPr>
          <a:xfrm>
            <a:off x="38250941" y="20075597"/>
            <a:ext cx="11794186" cy="8310008"/>
            <a:chOff x="26979093" y="3083618"/>
            <a:chExt cx="6400800" cy="4509909"/>
          </a:xfrm>
        </p:grpSpPr>
        <p:pic>
          <p:nvPicPr>
            <p:cNvPr id="8" name="QR code: github site" descr="Qr code&#10;&#10;Description automatically generated">
              <a:extLst>
                <a:ext uri="{FF2B5EF4-FFF2-40B4-BE49-F238E27FC236}">
                  <a16:creationId xmlns:a16="http://schemas.microsoft.com/office/drawing/2014/main" id="{2B6F6288-7AB5-77F1-D162-BFEC65ADE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9" name="Label: github site">
              <a:extLst>
                <a:ext uri="{FF2B5EF4-FFF2-40B4-BE49-F238E27FC236}">
                  <a16:creationId xmlns:a16="http://schemas.microsoft.com/office/drawing/2014/main" id="{0F3361EE-BC86-B720-CB5A-321C61A9E478}"/>
                </a:ext>
              </a:extLst>
            </p:cNvPr>
            <p:cNvSpPr txBox="1"/>
            <p:nvPr/>
          </p:nvSpPr>
          <p:spPr>
            <a:xfrm>
              <a:off x="26979093" y="6875286"/>
              <a:ext cx="6400800" cy="718241"/>
            </a:xfrm>
            <a:prstGeom prst="rect">
              <a:avLst/>
            </a:prstGeom>
            <a:noFill/>
          </p:spPr>
          <p:txBody>
            <a:bodyPr wrap="square" rtlCol="0">
              <a:spAutoFit/>
            </a:bodyPr>
            <a:lstStyle/>
            <a:p>
              <a:pPr algn="ctr"/>
              <a:r>
                <a:rPr lang="en-US" sz="8000" dirty="0"/>
                <a:t>GitHub Site for Quarto .qmd</a:t>
              </a:r>
            </a:p>
          </p:txBody>
        </p:sp>
      </p:grpSp>
      <p:sp>
        <p:nvSpPr>
          <p:cNvPr id="10" name="Disclaimer">
            <a:extLst>
              <a:ext uri="{FF2B5EF4-FFF2-40B4-BE49-F238E27FC236}">
                <a16:creationId xmlns:a16="http://schemas.microsoft.com/office/drawing/2014/main" id="{5B226F35-290D-7850-D8D8-1946A3C50E5E}"/>
              </a:ext>
            </a:extLst>
          </p:cNvPr>
          <p:cNvSpPr txBox="1"/>
          <p:nvPr/>
        </p:nvSpPr>
        <p:spPr>
          <a:xfrm>
            <a:off x="14630399" y="19560815"/>
            <a:ext cx="21945600" cy="7253910"/>
          </a:xfrm>
          <a:prstGeom prst="rect">
            <a:avLst/>
          </a:prstGeom>
          <a:noFill/>
        </p:spPr>
        <p:txBody>
          <a:bodyPr wrap="square" lIns="300038" tIns="300038" rIns="300038" bIns="300038" anchor="ctr">
            <a:spAutoFit/>
          </a:bodyPr>
          <a:lstStyle/>
          <a:p>
            <a:pPr algn="just"/>
            <a:r>
              <a:rPr lang="en-US" sz="7200" b="1" dirty="0">
                <a:solidFill>
                  <a:schemeClr val="bg1">
                    <a:lumMod val="65000"/>
                  </a:schemeClr>
                </a:solidFill>
                <a:latin typeface="system-ui"/>
              </a:rPr>
              <a:t>Disclaimer</a:t>
            </a:r>
          </a:p>
          <a:p>
            <a:pPr algn="just"/>
            <a:r>
              <a:rPr lang="en-US" sz="7200" dirty="0">
                <a:solidFill>
                  <a:schemeClr val="bg1">
                    <a:lumMod val="65000"/>
                  </a:schemeClr>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11" name="DistA">
            <a:extLst>
              <a:ext uri="{FF2B5EF4-FFF2-40B4-BE49-F238E27FC236}">
                <a16:creationId xmlns:a16="http://schemas.microsoft.com/office/drawing/2014/main" id="{4313CA2E-4397-329F-53B8-D87210F1996E}"/>
              </a:ext>
            </a:extLst>
          </p:cNvPr>
          <p:cNvSpPr txBox="1"/>
          <p:nvPr/>
        </p:nvSpPr>
        <p:spPr>
          <a:xfrm>
            <a:off x="14854586" y="27587309"/>
            <a:ext cx="23302470" cy="1283045"/>
          </a:xfrm>
          <a:prstGeom prst="rect">
            <a:avLst/>
          </a:prstGeom>
          <a:noFill/>
        </p:spPr>
        <p:txBody>
          <a:bodyPr wrap="none" lIns="300038" tIns="300038" rIns="300038" bIns="300038" anchor="ctr">
            <a:spAutoFit/>
          </a:bodyPr>
          <a:lstStyle/>
          <a:p>
            <a:pPr algn="ctr"/>
            <a:r>
              <a:rPr lang="en-US" sz="4400" dirty="0">
                <a:solidFill>
                  <a:srgbClr val="212529"/>
                </a:solidFill>
                <a:latin typeface="system-ui"/>
              </a:rPr>
              <a:t>DISTRIBUTION STATEMENT A. Approved for public release: distribution unlimited. 96TW-2022-0053</a:t>
            </a:r>
          </a:p>
        </p:txBody>
      </p:sp>
      <p:sp>
        <p:nvSpPr>
          <p:cNvPr id="12" name="Title">
            <a:extLst>
              <a:ext uri="{FF2B5EF4-FFF2-40B4-BE49-F238E27FC236}">
                <a16:creationId xmlns:a16="http://schemas.microsoft.com/office/drawing/2014/main" id="{1480ECC1-2EE5-F6C0-50AA-72515A2FB18F}"/>
              </a:ext>
            </a:extLst>
          </p:cNvPr>
          <p:cNvSpPr txBox="1"/>
          <p:nvPr/>
        </p:nvSpPr>
        <p:spPr>
          <a:xfrm>
            <a:off x="0" y="918849"/>
            <a:ext cx="51718048" cy="12572673"/>
          </a:xfrm>
          <a:prstGeom prst="rect">
            <a:avLst/>
          </a:prstGeom>
          <a:noFill/>
        </p:spPr>
        <p:txBody>
          <a:bodyPr wrap="square" anchor="ctr">
            <a:spAutoFit/>
          </a:bodyPr>
          <a:lstStyle/>
          <a:p>
            <a:pPr algn="ctr"/>
            <a:r>
              <a:rPr lang="en-US" sz="41300" dirty="0">
                <a:solidFill>
                  <a:srgbClr val="212529"/>
                </a:solidFill>
                <a:latin typeface="system-ui"/>
              </a:rPr>
              <a:t>Data Hackathons: </a:t>
            </a:r>
            <a:r>
              <a:rPr lang="en-US" sz="19900" dirty="0">
                <a:solidFill>
                  <a:srgbClr val="212529"/>
                </a:solidFill>
                <a:latin typeface="system-ui"/>
              </a:rPr>
              <a:t>Jumpstarting Your Test Organization’s Digital Transformation</a:t>
            </a:r>
            <a:endParaRPr lang="en-US" sz="6300" dirty="0">
              <a:solidFill>
                <a:srgbClr val="212529"/>
              </a:solidFill>
              <a:latin typeface="system-ui"/>
            </a:endParaRPr>
          </a:p>
        </p:txBody>
      </p:sp>
    </p:spTree>
    <p:extLst>
      <p:ext uri="{BB962C8B-B14F-4D97-AF65-F5344CB8AC3E}">
        <p14:creationId xmlns:p14="http://schemas.microsoft.com/office/powerpoint/2010/main" val="343004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itHub Paper">
            <a:extLst>
              <a:ext uri="{FF2B5EF4-FFF2-40B4-BE49-F238E27FC236}">
                <a16:creationId xmlns:a16="http://schemas.microsoft.com/office/drawing/2014/main" id="{912433D1-583F-447B-A781-83F18D00C027}"/>
              </a:ext>
            </a:extLst>
          </p:cNvPr>
          <p:cNvGrpSpPr/>
          <p:nvPr/>
        </p:nvGrpSpPr>
        <p:grpSpPr>
          <a:xfrm>
            <a:off x="6908911" y="2023625"/>
            <a:ext cx="4202360" cy="2944122"/>
            <a:chOff x="10511307" y="3083618"/>
            <a:chExt cx="6403596" cy="4486282"/>
          </a:xfrm>
        </p:grpSpPr>
        <p:pic>
          <p:nvPicPr>
            <p:cNvPr id="11" name="QR code: github paper" descr="Qr code&#10;&#10;Description automatically generated">
              <a:extLst>
                <a:ext uri="{FF2B5EF4-FFF2-40B4-BE49-F238E27FC236}">
                  <a16:creationId xmlns:a16="http://schemas.microsoft.com/office/drawing/2014/main" id="{288765BD-B926-ACBD-4ED9-8917F4A94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12" name="Label: github page paper">
              <a:extLst>
                <a:ext uri="{FF2B5EF4-FFF2-40B4-BE49-F238E27FC236}">
                  <a16:creationId xmlns:a16="http://schemas.microsoft.com/office/drawing/2014/main" id="{0904D849-D00A-8A1E-EF96-EFB09C968E6A}"/>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13" name="GitHub Site">
            <a:extLst>
              <a:ext uri="{FF2B5EF4-FFF2-40B4-BE49-F238E27FC236}">
                <a16:creationId xmlns:a16="http://schemas.microsoft.com/office/drawing/2014/main" id="{7BD3D95E-A919-9A58-8B84-633B4A6EC250}"/>
              </a:ext>
            </a:extLst>
          </p:cNvPr>
          <p:cNvGrpSpPr/>
          <p:nvPr/>
        </p:nvGrpSpPr>
        <p:grpSpPr>
          <a:xfrm>
            <a:off x="17715896" y="2023625"/>
            <a:ext cx="4200525" cy="2944241"/>
            <a:chOff x="26979093" y="3083618"/>
            <a:chExt cx="6400800" cy="4486463"/>
          </a:xfrm>
        </p:grpSpPr>
        <p:pic>
          <p:nvPicPr>
            <p:cNvPr id="14" name="QR code: github site" descr="Qr code&#10;&#10;Description automatically generated">
              <a:extLst>
                <a:ext uri="{FF2B5EF4-FFF2-40B4-BE49-F238E27FC236}">
                  <a16:creationId xmlns:a16="http://schemas.microsoft.com/office/drawing/2014/main" id="{83EA4A0E-5CEC-496A-8108-6BAFD6354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15" name="Label: github site">
              <a:extLst>
                <a:ext uri="{FF2B5EF4-FFF2-40B4-BE49-F238E27FC236}">
                  <a16:creationId xmlns:a16="http://schemas.microsoft.com/office/drawing/2014/main" id="{35A8F619-A8AD-0A22-98A5-FD33CE407C8E}"/>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16" name="Authors&amp;Affiliations">
            <a:extLst>
              <a:ext uri="{FF2B5EF4-FFF2-40B4-BE49-F238E27FC236}">
                <a16:creationId xmlns:a16="http://schemas.microsoft.com/office/drawing/2014/main" id="{109B6092-4DA7-E9D1-2962-1DA92641C30E}"/>
              </a:ext>
            </a:extLst>
          </p:cNvPr>
          <p:cNvGraphicFramePr>
            <a:graphicFrameLocks noGrp="1"/>
          </p:cNvGraphicFramePr>
          <p:nvPr>
            <p:extLst>
              <p:ext uri="{D42A27DB-BD31-4B8C-83A1-F6EECF244321}">
                <p14:modId xmlns:p14="http://schemas.microsoft.com/office/powerpoint/2010/main" val="2572419954"/>
              </p:ext>
            </p:extLst>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17" name="Title">
            <a:extLst>
              <a:ext uri="{FF2B5EF4-FFF2-40B4-BE49-F238E27FC236}">
                <a16:creationId xmlns:a16="http://schemas.microsoft.com/office/drawing/2014/main" id="{BCA328DF-C2F0-ED88-4E29-BC847744F836}"/>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18" name="Hackathon logo" descr="Graphical user interface, application&#10;&#10;Description automatically generated with medium confidence">
            <a:extLst>
              <a:ext uri="{FF2B5EF4-FFF2-40B4-BE49-F238E27FC236}">
                <a16:creationId xmlns:a16="http://schemas.microsoft.com/office/drawing/2014/main" id="{AAFD2B92-0D84-C95C-1C72-10A086469B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34712" y="18485668"/>
            <a:ext cx="4852485" cy="5400675"/>
          </a:xfrm>
          <a:prstGeom prst="rect">
            <a:avLst/>
          </a:prstGeom>
        </p:spPr>
      </p:pic>
      <p:graphicFrame>
        <p:nvGraphicFramePr>
          <p:cNvPr id="19" name="2021-11">
            <a:extLst>
              <a:ext uri="{FF2B5EF4-FFF2-40B4-BE49-F238E27FC236}">
                <a16:creationId xmlns:a16="http://schemas.microsoft.com/office/drawing/2014/main" id="{0F5F56D1-80C7-CF59-C3FE-34F05A2A43B5}"/>
              </a:ext>
            </a:extLst>
          </p:cNvPr>
          <p:cNvGraphicFramePr>
            <a:graphicFrameLocks noGrp="1"/>
          </p:cNvGraphicFramePr>
          <p:nvPr>
            <p:extLst>
              <p:ext uri="{D42A27DB-BD31-4B8C-83A1-F6EECF244321}">
                <p14:modId xmlns:p14="http://schemas.microsoft.com/office/powerpoint/2010/main" val="390666745"/>
              </p:ext>
            </p:extLst>
          </p:nvPr>
        </p:nvGraphicFramePr>
        <p:xfrm>
          <a:off x="15522950" y="10276444"/>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0" name="2022-03">
            <a:extLst>
              <a:ext uri="{FF2B5EF4-FFF2-40B4-BE49-F238E27FC236}">
                <a16:creationId xmlns:a16="http://schemas.microsoft.com/office/drawing/2014/main" id="{6420444F-FE31-B144-31A5-C901C7D9BCD5}"/>
              </a:ext>
            </a:extLst>
          </p:cNvPr>
          <p:cNvGraphicFramePr>
            <a:graphicFrameLocks noGrp="1"/>
          </p:cNvGraphicFramePr>
          <p:nvPr>
            <p:extLst>
              <p:ext uri="{D42A27DB-BD31-4B8C-83A1-F6EECF244321}">
                <p14:modId xmlns:p14="http://schemas.microsoft.com/office/powerpoint/2010/main" val="3671069179"/>
              </p:ext>
            </p:extLst>
          </p:nvPr>
        </p:nvGraphicFramePr>
        <p:xfrm>
          <a:off x="15522950" y="12552537"/>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1" name="2022-08">
            <a:extLst>
              <a:ext uri="{FF2B5EF4-FFF2-40B4-BE49-F238E27FC236}">
                <a16:creationId xmlns:a16="http://schemas.microsoft.com/office/drawing/2014/main" id="{3716705A-6EE8-5C4D-0878-70ADC5413B1D}"/>
              </a:ext>
            </a:extLst>
          </p:cNvPr>
          <p:cNvGraphicFramePr>
            <a:graphicFrameLocks noGrp="1"/>
          </p:cNvGraphicFramePr>
          <p:nvPr>
            <p:extLst>
              <p:ext uri="{D42A27DB-BD31-4B8C-83A1-F6EECF244321}">
                <p14:modId xmlns:p14="http://schemas.microsoft.com/office/powerpoint/2010/main" val="3503440301"/>
              </p:ext>
            </p:extLst>
          </p:nvPr>
        </p:nvGraphicFramePr>
        <p:xfrm>
          <a:off x="15522950" y="15643758"/>
          <a:ext cx="9598567" cy="1157288"/>
        </p:xfrm>
        <a:graphic>
          <a:graphicData uri="http://schemas.openxmlformats.org/drawingml/2006/table">
            <a:tbl>
              <a:tblPr firstRow="1" bandRow="1">
                <a:tableStyleId>{5C22544A-7EE6-4342-B048-85BDC9FD1C3A}</a:tableStyleId>
              </a:tblPr>
              <a:tblGrid>
                <a:gridCol w="4752247">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2" name="2022-11">
            <a:extLst>
              <a:ext uri="{FF2B5EF4-FFF2-40B4-BE49-F238E27FC236}">
                <a16:creationId xmlns:a16="http://schemas.microsoft.com/office/drawing/2014/main" id="{FD9EE905-F2B0-218E-1EB6-3BE720D1F05A}"/>
              </a:ext>
            </a:extLst>
          </p:cNvPr>
          <p:cNvGraphicFramePr>
            <a:graphicFrameLocks noGrp="1"/>
          </p:cNvGraphicFramePr>
          <p:nvPr>
            <p:extLst>
              <p:ext uri="{D42A27DB-BD31-4B8C-83A1-F6EECF244321}">
                <p14:modId xmlns:p14="http://schemas.microsoft.com/office/powerpoint/2010/main" val="973359370"/>
              </p:ext>
            </p:extLst>
          </p:nvPr>
        </p:nvGraphicFramePr>
        <p:xfrm>
          <a:off x="15522950" y="17477344"/>
          <a:ext cx="9640933" cy="1157288"/>
        </p:xfrm>
        <a:graphic>
          <a:graphicData uri="http://schemas.openxmlformats.org/drawingml/2006/table">
            <a:tbl>
              <a:tblPr firstRow="1" bandRow="1">
                <a:tableStyleId>{5C22544A-7EE6-4342-B048-85BDC9FD1C3A}</a:tableStyleId>
              </a:tblPr>
              <a:tblGrid>
                <a:gridCol w="4794613">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2">
            <a:extLst>
              <a:ext uri="{FF2B5EF4-FFF2-40B4-BE49-F238E27FC236}">
                <a16:creationId xmlns:a16="http://schemas.microsoft.com/office/drawing/2014/main" id="{CD72C154-825F-F7F4-B80D-073D0B0531BE}"/>
              </a:ext>
            </a:extLst>
          </p:cNvPr>
          <p:cNvGraphicFramePr>
            <a:graphicFrameLocks noGrp="1"/>
          </p:cNvGraphicFramePr>
          <p:nvPr>
            <p:extLst>
              <p:ext uri="{D42A27DB-BD31-4B8C-83A1-F6EECF244321}">
                <p14:modId xmlns:p14="http://schemas.microsoft.com/office/powerpoint/2010/main" val="3269707793"/>
              </p:ext>
            </p:extLst>
          </p:nvPr>
        </p:nvGraphicFramePr>
        <p:xfrm>
          <a:off x="15522950" y="19462500"/>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4" name="2023-05">
            <a:extLst>
              <a:ext uri="{FF2B5EF4-FFF2-40B4-BE49-F238E27FC236}">
                <a16:creationId xmlns:a16="http://schemas.microsoft.com/office/drawing/2014/main" id="{66E5122D-D38D-0D82-AD98-554CDC29747C}"/>
              </a:ext>
            </a:extLst>
          </p:cNvPr>
          <p:cNvGraphicFramePr>
            <a:graphicFrameLocks noGrp="1"/>
          </p:cNvGraphicFramePr>
          <p:nvPr>
            <p:extLst>
              <p:ext uri="{D42A27DB-BD31-4B8C-83A1-F6EECF244321}">
                <p14:modId xmlns:p14="http://schemas.microsoft.com/office/powerpoint/2010/main" val="4230770748"/>
              </p:ext>
            </p:extLst>
          </p:nvPr>
        </p:nvGraphicFramePr>
        <p:xfrm>
          <a:off x="15522950" y="21280994"/>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5" name="2023-08">
            <a:extLst>
              <a:ext uri="{FF2B5EF4-FFF2-40B4-BE49-F238E27FC236}">
                <a16:creationId xmlns:a16="http://schemas.microsoft.com/office/drawing/2014/main" id="{3D3C3BB6-DCB5-9FC4-7EFF-2A6EC98FA46A}"/>
              </a:ext>
            </a:extLst>
          </p:cNvPr>
          <p:cNvGraphicFramePr>
            <a:graphicFrameLocks noGrp="1"/>
          </p:cNvGraphicFramePr>
          <p:nvPr>
            <p:extLst>
              <p:ext uri="{D42A27DB-BD31-4B8C-83A1-F6EECF244321}">
                <p14:modId xmlns:p14="http://schemas.microsoft.com/office/powerpoint/2010/main" val="260304771"/>
              </p:ext>
            </p:extLst>
          </p:nvPr>
        </p:nvGraphicFramePr>
        <p:xfrm>
          <a:off x="15522950" y="22878019"/>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600075">
                <a:tc>
                  <a:txBody>
                    <a:bodyPr/>
                    <a:lstStyle/>
                    <a:p>
                      <a:pPr algn="l"/>
                      <a:r>
                        <a:rPr lang="en-US" sz="72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26" name="Futureline">
            <a:extLst>
              <a:ext uri="{FF2B5EF4-FFF2-40B4-BE49-F238E27FC236}">
                <a16:creationId xmlns:a16="http://schemas.microsoft.com/office/drawing/2014/main" id="{C99E6183-46A9-9F33-93B2-DA29D3899C24}"/>
              </a:ext>
            </a:extLst>
          </p:cNvPr>
          <p:cNvCxnSpPr>
            <a:cxnSpLocks/>
          </p:cNvCxnSpPr>
          <p:nvPr/>
        </p:nvCxnSpPr>
        <p:spPr>
          <a:xfrm>
            <a:off x="15326487" y="17905969"/>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Nowline">
            <a:extLst>
              <a:ext uri="{FF2B5EF4-FFF2-40B4-BE49-F238E27FC236}">
                <a16:creationId xmlns:a16="http://schemas.microsoft.com/office/drawing/2014/main" id="{3BA045D6-1B5E-7380-67E0-545BD6F4420D}"/>
              </a:ext>
            </a:extLst>
          </p:cNvPr>
          <p:cNvCxnSpPr>
            <a:cxnSpLocks/>
          </p:cNvCxnSpPr>
          <p:nvPr/>
        </p:nvCxnSpPr>
        <p:spPr>
          <a:xfrm>
            <a:off x="15326487" y="10898938"/>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28" name="2021-11circle">
            <a:extLst>
              <a:ext uri="{FF2B5EF4-FFF2-40B4-BE49-F238E27FC236}">
                <a16:creationId xmlns:a16="http://schemas.microsoft.com/office/drawing/2014/main" id="{071AB9A6-5E19-F816-6A34-ADC44929F63F}"/>
              </a:ext>
            </a:extLst>
          </p:cNvPr>
          <p:cNvSpPr/>
          <p:nvPr/>
        </p:nvSpPr>
        <p:spPr>
          <a:xfrm>
            <a:off x="15176468" y="10705069"/>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9" name="2022-03circle">
            <a:extLst>
              <a:ext uri="{FF2B5EF4-FFF2-40B4-BE49-F238E27FC236}">
                <a16:creationId xmlns:a16="http://schemas.microsoft.com/office/drawing/2014/main" id="{67DA26EC-FFE2-0345-1DD1-809EE51293BC}"/>
              </a:ext>
            </a:extLst>
          </p:cNvPr>
          <p:cNvSpPr/>
          <p:nvPr/>
        </p:nvSpPr>
        <p:spPr>
          <a:xfrm>
            <a:off x="15176468" y="13105369"/>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0" name="2022-08circle">
            <a:extLst>
              <a:ext uri="{FF2B5EF4-FFF2-40B4-BE49-F238E27FC236}">
                <a16:creationId xmlns:a16="http://schemas.microsoft.com/office/drawing/2014/main" id="{FDBD5BE2-6E24-F344-0165-1BA6B3214848}"/>
              </a:ext>
            </a:extLst>
          </p:cNvPr>
          <p:cNvSpPr/>
          <p:nvPr/>
        </p:nvSpPr>
        <p:spPr>
          <a:xfrm>
            <a:off x="15176468" y="16105744"/>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1" name="2022-11circle">
            <a:extLst>
              <a:ext uri="{FF2B5EF4-FFF2-40B4-BE49-F238E27FC236}">
                <a16:creationId xmlns:a16="http://schemas.microsoft.com/office/drawing/2014/main" id="{7AEFE973-69BF-B465-579B-B12CC3740879}"/>
              </a:ext>
            </a:extLst>
          </p:cNvPr>
          <p:cNvSpPr/>
          <p:nvPr/>
        </p:nvSpPr>
        <p:spPr>
          <a:xfrm>
            <a:off x="15176468" y="17905969"/>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2" name="2023-02circle">
            <a:extLst>
              <a:ext uri="{FF2B5EF4-FFF2-40B4-BE49-F238E27FC236}">
                <a16:creationId xmlns:a16="http://schemas.microsoft.com/office/drawing/2014/main" id="{6A416487-4AE7-919D-E00E-CBB7215E8197}"/>
              </a:ext>
            </a:extLst>
          </p:cNvPr>
          <p:cNvSpPr/>
          <p:nvPr/>
        </p:nvSpPr>
        <p:spPr>
          <a:xfrm>
            <a:off x="15176468" y="19934794"/>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3" name="2023-05circle">
            <a:extLst>
              <a:ext uri="{FF2B5EF4-FFF2-40B4-BE49-F238E27FC236}">
                <a16:creationId xmlns:a16="http://schemas.microsoft.com/office/drawing/2014/main" id="{D27E0FC6-BCAC-6A76-B251-AAC8456AFE54}"/>
              </a:ext>
            </a:extLst>
          </p:cNvPr>
          <p:cNvSpPr/>
          <p:nvPr/>
        </p:nvSpPr>
        <p:spPr>
          <a:xfrm>
            <a:off x="15176468" y="21709619"/>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4" name="2023-08circle">
            <a:extLst>
              <a:ext uri="{FF2B5EF4-FFF2-40B4-BE49-F238E27FC236}">
                <a16:creationId xmlns:a16="http://schemas.microsoft.com/office/drawing/2014/main" id="{80FDC4BE-37A8-99A6-1E6E-61589AC85B0D}"/>
              </a:ext>
            </a:extLst>
          </p:cNvPr>
          <p:cNvSpPr/>
          <p:nvPr/>
        </p:nvSpPr>
        <p:spPr>
          <a:xfrm>
            <a:off x="15176468" y="23306644"/>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35" name="2023-11circle">
            <a:extLst>
              <a:ext uri="{FF2B5EF4-FFF2-40B4-BE49-F238E27FC236}">
                <a16:creationId xmlns:a16="http://schemas.microsoft.com/office/drawing/2014/main" id="{3E8E3628-8CFA-B8DA-314D-2CA38573995F}"/>
              </a:ext>
            </a:extLst>
          </p:cNvPr>
          <p:cNvSpPr/>
          <p:nvPr/>
        </p:nvSpPr>
        <p:spPr>
          <a:xfrm>
            <a:off x="15176468" y="25106869"/>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36" name="2023-11">
            <a:extLst>
              <a:ext uri="{FF2B5EF4-FFF2-40B4-BE49-F238E27FC236}">
                <a16:creationId xmlns:a16="http://schemas.microsoft.com/office/drawing/2014/main" id="{73A94D15-30E8-D682-3C54-F897A544CFE1}"/>
              </a:ext>
            </a:extLst>
          </p:cNvPr>
          <p:cNvGraphicFramePr>
            <a:graphicFrameLocks noGrp="1"/>
          </p:cNvGraphicFramePr>
          <p:nvPr>
            <p:extLst>
              <p:ext uri="{D42A27DB-BD31-4B8C-83A1-F6EECF244321}">
                <p14:modId xmlns:p14="http://schemas.microsoft.com/office/powerpoint/2010/main" val="986678640"/>
              </p:ext>
            </p:extLst>
          </p:nvPr>
        </p:nvGraphicFramePr>
        <p:xfrm>
          <a:off x="15522950" y="24678244"/>
          <a:ext cx="9692640" cy="1157288"/>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578541623"/>
                    </a:ext>
                  </a:extLst>
                </a:gridCol>
                <a:gridCol w="4846320">
                  <a:extLst>
                    <a:ext uri="{9D8B030D-6E8A-4147-A177-3AD203B41FA5}">
                      <a16:colId xmlns:a16="http://schemas.microsoft.com/office/drawing/2014/main" val="2326681434"/>
                    </a:ext>
                  </a:extLst>
                </a:gridCol>
              </a:tblGrid>
              <a:tr h="361643">
                <a:tc>
                  <a:txBody>
                    <a:bodyPr/>
                    <a:lstStyle/>
                    <a:p>
                      <a:pPr algn="l"/>
                      <a:r>
                        <a:rPr lang="en-US" sz="72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72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grpSp>
        <p:nvGrpSpPr>
          <p:cNvPr id="4" name="Group 3">
            <a:extLst>
              <a:ext uri="{FF2B5EF4-FFF2-40B4-BE49-F238E27FC236}">
                <a16:creationId xmlns:a16="http://schemas.microsoft.com/office/drawing/2014/main" id="{DBEED2AB-F27C-D58F-75B0-B9409E8B54C2}"/>
              </a:ext>
            </a:extLst>
          </p:cNvPr>
          <p:cNvGrpSpPr/>
          <p:nvPr/>
        </p:nvGrpSpPr>
        <p:grpSpPr>
          <a:xfrm>
            <a:off x="43204581" y="10359538"/>
            <a:ext cx="7130962" cy="7068312"/>
            <a:chOff x="43204581" y="10359538"/>
            <a:chExt cx="7130962" cy="7068312"/>
          </a:xfrm>
        </p:grpSpPr>
        <p:pic>
          <p:nvPicPr>
            <p:cNvPr id="41" name="Crypto" descr="A picture containing text">
              <a:extLst>
                <a:ext uri="{FF2B5EF4-FFF2-40B4-BE49-F238E27FC236}">
                  <a16:creationId xmlns:a16="http://schemas.microsoft.com/office/drawing/2014/main" id="{2264319F-06DE-2B67-4EF1-963226D920FE}"/>
                </a:ext>
              </a:extLst>
            </p:cNvPr>
            <p:cNvPicPr>
              <a:picLocks noChangeAspect="1"/>
            </p:cNvPicPr>
            <p:nvPr/>
          </p:nvPicPr>
          <p:blipFill rotWithShape="1">
            <a:blip r:embed="rId5">
              <a:extLst>
                <a:ext uri="{28A0092B-C50C-407E-A947-70E740481C1C}">
                  <a14:useLocalDpi xmlns:a14="http://schemas.microsoft.com/office/drawing/2010/main" val="0"/>
                </a:ext>
              </a:extLst>
            </a:blip>
            <a:srcRect l="19550" t="230" r="26480" b="-230"/>
            <a:stretch/>
          </p:blipFill>
          <p:spPr>
            <a:xfrm>
              <a:off x="43664908" y="10801126"/>
              <a:ext cx="6210309" cy="6185136"/>
            </a:xfrm>
            <a:prstGeom prst="ellipse">
              <a:avLst/>
            </a:prstGeom>
            <a:effectLst>
              <a:softEdge rad="127000"/>
            </a:effectLst>
          </p:spPr>
        </p:pic>
        <p:sp>
          <p:nvSpPr>
            <p:cNvPr id="42" name="Crypto &quot;Not Allowed&quot;">
              <a:extLst>
                <a:ext uri="{FF2B5EF4-FFF2-40B4-BE49-F238E27FC236}">
                  <a16:creationId xmlns:a16="http://schemas.microsoft.com/office/drawing/2014/main" id="{4660B84B-17F6-A2B1-2D52-5B98FEA26B02}"/>
                </a:ext>
              </a:extLst>
            </p:cNvPr>
            <p:cNvSpPr>
              <a:spLocks noChangeAspect="1"/>
            </p:cNvSpPr>
            <p:nvPr/>
          </p:nvSpPr>
          <p:spPr>
            <a:xfrm>
              <a:off x="43204581" y="10359538"/>
              <a:ext cx="7130962" cy="7068312"/>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3" name="Group 2">
            <a:extLst>
              <a:ext uri="{FF2B5EF4-FFF2-40B4-BE49-F238E27FC236}">
                <a16:creationId xmlns:a16="http://schemas.microsoft.com/office/drawing/2014/main" id="{9A183850-8CD8-7B96-6253-43D0197B1DBB}"/>
              </a:ext>
            </a:extLst>
          </p:cNvPr>
          <p:cNvGrpSpPr/>
          <p:nvPr/>
        </p:nvGrpSpPr>
        <p:grpSpPr>
          <a:xfrm>
            <a:off x="34672495" y="10359539"/>
            <a:ext cx="7130962" cy="7068312"/>
            <a:chOff x="34672495" y="10359539"/>
            <a:chExt cx="7130962" cy="7068312"/>
          </a:xfrm>
        </p:grpSpPr>
        <p:pic>
          <p:nvPicPr>
            <p:cNvPr id="39" name="Phone" descr="A hand holding a cell phone">
              <a:extLst>
                <a:ext uri="{FF2B5EF4-FFF2-40B4-BE49-F238E27FC236}">
                  <a16:creationId xmlns:a16="http://schemas.microsoft.com/office/drawing/2014/main" id="{AF0AC61A-4D1B-1856-57D9-0A885D408231}"/>
                </a:ext>
              </a:extLst>
            </p:cNvPr>
            <p:cNvPicPr>
              <a:picLocks noChangeAspect="1"/>
            </p:cNvPicPr>
            <p:nvPr/>
          </p:nvPicPr>
          <p:blipFill rotWithShape="1">
            <a:blip r:embed="rId6">
              <a:extLst>
                <a:ext uri="{28A0092B-C50C-407E-A947-70E740481C1C}">
                  <a14:useLocalDpi xmlns:a14="http://schemas.microsoft.com/office/drawing/2010/main" val="0"/>
                </a:ext>
              </a:extLst>
            </a:blip>
            <a:srcRect l="15810" t="-464" r="17022" b="464"/>
            <a:stretch/>
          </p:blipFill>
          <p:spPr>
            <a:xfrm>
              <a:off x="35123754" y="10801127"/>
              <a:ext cx="6228444" cy="6185136"/>
            </a:xfrm>
            <a:prstGeom prst="ellipse">
              <a:avLst/>
            </a:prstGeom>
            <a:effectLst>
              <a:softEdge rad="127000"/>
            </a:effectLst>
          </p:spPr>
        </p:pic>
        <p:sp>
          <p:nvSpPr>
            <p:cNvPr id="40" name="Phone &quot;Not Allowed&quot;">
              <a:extLst>
                <a:ext uri="{FF2B5EF4-FFF2-40B4-BE49-F238E27FC236}">
                  <a16:creationId xmlns:a16="http://schemas.microsoft.com/office/drawing/2014/main" id="{04506E3B-D146-9846-2895-B3BEC15B67E7}"/>
                </a:ext>
              </a:extLst>
            </p:cNvPr>
            <p:cNvSpPr>
              <a:spLocks noChangeAspect="1"/>
            </p:cNvSpPr>
            <p:nvPr/>
          </p:nvSpPr>
          <p:spPr>
            <a:xfrm>
              <a:off x="34672495" y="10359539"/>
              <a:ext cx="7130962" cy="7068312"/>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2" name="Group 1">
            <a:extLst>
              <a:ext uri="{FF2B5EF4-FFF2-40B4-BE49-F238E27FC236}">
                <a16:creationId xmlns:a16="http://schemas.microsoft.com/office/drawing/2014/main" id="{46DD3915-CA3A-8774-9FF7-A60C01C4A36F}"/>
              </a:ext>
            </a:extLst>
          </p:cNvPr>
          <p:cNvGrpSpPr/>
          <p:nvPr/>
        </p:nvGrpSpPr>
        <p:grpSpPr>
          <a:xfrm>
            <a:off x="26140409" y="10359541"/>
            <a:ext cx="7130962" cy="7068309"/>
            <a:chOff x="26140409" y="10359541"/>
            <a:chExt cx="7130962" cy="7068309"/>
          </a:xfrm>
        </p:grpSpPr>
        <p:pic>
          <p:nvPicPr>
            <p:cNvPr id="37" name="Hacker" descr="A picture containing curtain, person, computer">
              <a:extLst>
                <a:ext uri="{FF2B5EF4-FFF2-40B4-BE49-F238E27FC236}">
                  <a16:creationId xmlns:a16="http://schemas.microsoft.com/office/drawing/2014/main" id="{507142C4-3F52-A91C-FA64-784D3BC2FB71}"/>
                </a:ext>
              </a:extLst>
            </p:cNvPr>
            <p:cNvPicPr>
              <a:picLocks noChangeAspect="1"/>
            </p:cNvPicPr>
            <p:nvPr/>
          </p:nvPicPr>
          <p:blipFill rotWithShape="1">
            <a:blip r:embed="rId7">
              <a:extLst>
                <a:ext uri="{28A0092B-C50C-407E-A947-70E740481C1C}">
                  <a14:useLocalDpi xmlns:a14="http://schemas.microsoft.com/office/drawing/2010/main" val="0"/>
                </a:ext>
              </a:extLst>
            </a:blip>
            <a:srcRect l="22807" t="42" r="23898" b="-42"/>
            <a:stretch/>
          </p:blipFill>
          <p:spPr>
            <a:xfrm>
              <a:off x="26610827" y="10800296"/>
              <a:ext cx="6190126" cy="6186798"/>
            </a:xfrm>
            <a:prstGeom prst="ellipse">
              <a:avLst/>
            </a:prstGeom>
            <a:effectLst>
              <a:softEdge rad="317500"/>
            </a:effectLst>
          </p:spPr>
        </p:pic>
        <p:sp>
          <p:nvSpPr>
            <p:cNvPr id="38" name="Hacker &quot;Not Allowed&quot;">
              <a:extLst>
                <a:ext uri="{FF2B5EF4-FFF2-40B4-BE49-F238E27FC236}">
                  <a16:creationId xmlns:a16="http://schemas.microsoft.com/office/drawing/2014/main" id="{45D704C9-E67C-DAF4-4D73-47F588E3764A}"/>
                </a:ext>
              </a:extLst>
            </p:cNvPr>
            <p:cNvSpPr>
              <a:spLocks noChangeAspect="1"/>
            </p:cNvSpPr>
            <p:nvPr/>
          </p:nvSpPr>
          <p:spPr>
            <a:xfrm>
              <a:off x="26140409" y="10359541"/>
              <a:ext cx="7130962" cy="7068309"/>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sp>
        <p:nvSpPr>
          <p:cNvPr id="43" name="Objectives">
            <a:extLst>
              <a:ext uri="{FF2B5EF4-FFF2-40B4-BE49-F238E27FC236}">
                <a16:creationId xmlns:a16="http://schemas.microsoft.com/office/drawing/2014/main" id="{2ABEC2EA-3D6B-3854-0AD0-6DBFF61EC466}"/>
              </a:ext>
            </a:extLst>
          </p:cNvPr>
          <p:cNvSpPr txBox="1"/>
          <p:nvPr/>
        </p:nvSpPr>
        <p:spPr>
          <a:xfrm>
            <a:off x="34213435" y="19517794"/>
            <a:ext cx="16932650" cy="4668587"/>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6600" b="1" dirty="0"/>
              <a:t>Solve</a:t>
            </a:r>
            <a:r>
              <a:rPr lang="en-US" sz="6600" dirty="0"/>
              <a:t> real AFTC data problems</a:t>
            </a:r>
          </a:p>
          <a:p>
            <a:pPr marL="187538" indent="-187538">
              <a:buFont typeface="Arial" panose="020B0604020202020204" pitchFamily="34" charset="0"/>
              <a:buChar char="•"/>
            </a:pPr>
            <a:r>
              <a:rPr lang="en-US" sz="6600" b="1" dirty="0"/>
              <a:t>Discover</a:t>
            </a:r>
            <a:r>
              <a:rPr lang="en-US" sz="6600" dirty="0"/>
              <a:t> and </a:t>
            </a:r>
            <a:r>
              <a:rPr lang="en-US" sz="6600" b="1" dirty="0"/>
              <a:t>develop</a:t>
            </a:r>
            <a:r>
              <a:rPr lang="en-US" sz="6600" dirty="0"/>
              <a:t> AFTC organic data talent</a:t>
            </a:r>
          </a:p>
          <a:p>
            <a:pPr marL="187538" indent="-187538">
              <a:buFont typeface="Arial" panose="020B0604020202020204" pitchFamily="34" charset="0"/>
              <a:buChar char="•"/>
            </a:pPr>
            <a:r>
              <a:rPr lang="en-US" sz="6600" b="1" dirty="0"/>
              <a:t>Drive</a:t>
            </a:r>
            <a:r>
              <a:rPr lang="en-US" sz="6600" dirty="0"/>
              <a:t> </a:t>
            </a:r>
            <a:r>
              <a:rPr lang="en-US" sz="6600" b="1" dirty="0"/>
              <a:t>progress</a:t>
            </a:r>
            <a:r>
              <a:rPr lang="en-US" sz="6600" dirty="0"/>
              <a:t> in availability &amp;</a:t>
            </a:r>
            <a:br>
              <a:rPr lang="en-US" sz="6600" dirty="0"/>
            </a:br>
            <a:r>
              <a:rPr lang="en-US" sz="6600" dirty="0"/>
              <a:t>AFTC use of contemporary data technologies</a:t>
            </a:r>
          </a:p>
        </p:txBody>
      </p:sp>
      <p:sp>
        <p:nvSpPr>
          <p:cNvPr id="44" name="OBJECTIVES">
            <a:extLst>
              <a:ext uri="{FF2B5EF4-FFF2-40B4-BE49-F238E27FC236}">
                <a16:creationId xmlns:a16="http://schemas.microsoft.com/office/drawing/2014/main" id="{36888B3C-30E3-F8E5-B4E7-E4040ADC96FD}"/>
              </a:ext>
            </a:extLst>
          </p:cNvPr>
          <p:cNvSpPr txBox="1"/>
          <p:nvPr/>
        </p:nvSpPr>
        <p:spPr>
          <a:xfrm>
            <a:off x="34213435" y="17933217"/>
            <a:ext cx="6613991" cy="2083264"/>
          </a:xfrm>
          <a:prstGeom prst="rect">
            <a:avLst/>
          </a:prstGeom>
          <a:noFill/>
        </p:spPr>
        <p:txBody>
          <a:bodyPr wrap="none" lIns="300038" tIns="300038" rIns="300038" bIns="300038">
            <a:spAutoFit/>
          </a:bodyPr>
          <a:lstStyle/>
          <a:p>
            <a:pPr algn="l"/>
            <a:r>
              <a:rPr lang="en-US" sz="9600" b="1" dirty="0"/>
              <a:t>OBJECTIVES</a:t>
            </a:r>
            <a:endParaRPr lang="en-US" sz="6600" dirty="0"/>
          </a:p>
        </p:txBody>
      </p:sp>
      <p:pic>
        <p:nvPicPr>
          <p:cNvPr id="45" name="WordCloud" descr="Text">
            <a:extLst>
              <a:ext uri="{FF2B5EF4-FFF2-40B4-BE49-F238E27FC236}">
                <a16:creationId xmlns:a16="http://schemas.microsoft.com/office/drawing/2014/main" id="{5DC84EF4-1E86-708A-3424-7C042E42F7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13435" y="515044"/>
            <a:ext cx="9604612" cy="9604612"/>
          </a:xfrm>
          <a:prstGeom prst="rect">
            <a:avLst/>
          </a:prstGeom>
          <a:effectLst>
            <a:softEdge rad="317500"/>
          </a:effectLst>
        </p:spPr>
      </p:pic>
      <p:sp>
        <p:nvSpPr>
          <p:cNvPr id="49" name="Disclaimer">
            <a:extLst>
              <a:ext uri="{FF2B5EF4-FFF2-40B4-BE49-F238E27FC236}">
                <a16:creationId xmlns:a16="http://schemas.microsoft.com/office/drawing/2014/main" id="{6B063A8D-20EE-718E-80AA-B148C4244D66}"/>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0" name="DistA">
            <a:extLst>
              <a:ext uri="{FF2B5EF4-FFF2-40B4-BE49-F238E27FC236}">
                <a16:creationId xmlns:a16="http://schemas.microsoft.com/office/drawing/2014/main" id="{5020E362-9BF0-8A38-51A4-5F070513CAF1}"/>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Tree>
    <p:extLst>
      <p:ext uri="{BB962C8B-B14F-4D97-AF65-F5344CB8AC3E}">
        <p14:creationId xmlns:p14="http://schemas.microsoft.com/office/powerpoint/2010/main" val="3225413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up)">
                                      <p:cBhvr>
                                        <p:cTn id="32" dur="2000"/>
                                        <p:tgtEl>
                                          <p:spTgt spid="27"/>
                                        </p:tgtEl>
                                      </p:cBhvr>
                                    </p:animEffect>
                                  </p:childTnLst>
                                </p:cTn>
                              </p:par>
                              <p:par>
                                <p:cTn id="33" presetID="22" presetClass="entr" presetSubtype="1"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up)">
                                      <p:cBhvr>
                                        <p:cTn id="38" dur="500"/>
                                        <p:tgtEl>
                                          <p:spTgt spid="28"/>
                                        </p:tgtEl>
                                      </p:cBhvr>
                                    </p:animEffect>
                                  </p:childTnLst>
                                </p:cTn>
                              </p:par>
                              <p:par>
                                <p:cTn id="39" presetID="22" presetClass="entr" presetSubtype="1" fill="hold" nodeType="withEffect">
                                  <p:stCondLst>
                                    <p:cond delay="50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par>
                                <p:cTn id="42" presetID="22" presetClass="entr" presetSubtype="1" fill="hold" grpId="0" nodeType="withEffect">
                                  <p:stCondLst>
                                    <p:cond delay="500"/>
                                  </p:stCondLst>
                                  <p:childTnLst>
                                    <p:set>
                                      <p:cBhvr>
                                        <p:cTn id="43" dur="1" fill="hold">
                                          <p:stCondLst>
                                            <p:cond delay="0"/>
                                          </p:stCondLst>
                                        </p:cTn>
                                        <p:tgtEl>
                                          <p:spTgt spid="29"/>
                                        </p:tgtEl>
                                        <p:attrNameLst>
                                          <p:attrName>style.visibility</p:attrName>
                                        </p:attrNameLst>
                                      </p:cBhvr>
                                      <p:to>
                                        <p:strVal val="visible"/>
                                      </p:to>
                                    </p:set>
                                    <p:animEffect transition="in" filter="wipe(up)">
                                      <p:cBhvr>
                                        <p:cTn id="44" dur="500"/>
                                        <p:tgtEl>
                                          <p:spTgt spid="29"/>
                                        </p:tgtEl>
                                      </p:cBhvr>
                                    </p:animEffect>
                                  </p:childTnLst>
                                </p:cTn>
                              </p:par>
                              <p:par>
                                <p:cTn id="45" presetID="22" presetClass="entr" presetSubtype="1" fill="hold" nodeType="withEffect">
                                  <p:stCondLst>
                                    <p:cond delay="100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par>
                                <p:cTn id="48" presetID="22" presetClass="entr" presetSubtype="1" fill="hold" grpId="0" nodeType="withEffect">
                                  <p:stCondLst>
                                    <p:cond delay="1000"/>
                                  </p:stCondLst>
                                  <p:childTnLst>
                                    <p:set>
                                      <p:cBhvr>
                                        <p:cTn id="49" dur="1" fill="hold">
                                          <p:stCondLst>
                                            <p:cond delay="0"/>
                                          </p:stCondLst>
                                        </p:cTn>
                                        <p:tgtEl>
                                          <p:spTgt spid="30"/>
                                        </p:tgtEl>
                                        <p:attrNameLst>
                                          <p:attrName>style.visibility</p:attrName>
                                        </p:attrNameLst>
                                      </p:cBhvr>
                                      <p:to>
                                        <p:strVal val="visible"/>
                                      </p:to>
                                    </p:set>
                                    <p:animEffect transition="in" filter="wipe(up)">
                                      <p:cBhvr>
                                        <p:cTn id="50" dur="500"/>
                                        <p:tgtEl>
                                          <p:spTgt spid="30"/>
                                        </p:tgtEl>
                                      </p:cBhvr>
                                    </p:animEffect>
                                  </p:childTnLst>
                                </p:cTn>
                              </p:par>
                              <p:par>
                                <p:cTn id="51" presetID="22" presetClass="entr" presetSubtype="1" fill="hold" nodeType="withEffect">
                                  <p:stCondLst>
                                    <p:cond delay="150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par>
                                <p:cTn id="54" presetID="22" presetClass="entr" presetSubtype="1" fill="hold" grpId="0" nodeType="withEffect">
                                  <p:stCondLst>
                                    <p:cond delay="1500"/>
                                  </p:stCondLst>
                                  <p:childTnLst>
                                    <p:set>
                                      <p:cBhvr>
                                        <p:cTn id="55" dur="1" fill="hold">
                                          <p:stCondLst>
                                            <p:cond delay="0"/>
                                          </p:stCondLst>
                                        </p:cTn>
                                        <p:tgtEl>
                                          <p:spTgt spid="31"/>
                                        </p:tgtEl>
                                        <p:attrNameLst>
                                          <p:attrName>style.visibility</p:attrName>
                                        </p:attrNameLst>
                                      </p:cBhvr>
                                      <p:to>
                                        <p:strVal val="visible"/>
                                      </p:to>
                                    </p:set>
                                    <p:animEffect transition="in" filter="wipe(up)">
                                      <p:cBhvr>
                                        <p:cTn id="56" dur="500"/>
                                        <p:tgtEl>
                                          <p:spTgt spid="31"/>
                                        </p:tgtEl>
                                      </p:cBhvr>
                                    </p:animEffect>
                                  </p:childTnLst>
                                </p:cTn>
                              </p:par>
                              <p:par>
                                <p:cTn id="57" presetID="22" presetClass="entr" presetSubtype="1" fill="hold" nodeType="withEffect">
                                  <p:stCondLst>
                                    <p:cond delay="1500"/>
                                  </p:stCondLst>
                                  <p:childTnLst>
                                    <p:set>
                                      <p:cBhvr>
                                        <p:cTn id="58" dur="1" fill="hold">
                                          <p:stCondLst>
                                            <p:cond delay="0"/>
                                          </p:stCondLst>
                                        </p:cTn>
                                        <p:tgtEl>
                                          <p:spTgt spid="26"/>
                                        </p:tgtEl>
                                        <p:attrNameLst>
                                          <p:attrName>style.visibility</p:attrName>
                                        </p:attrNameLst>
                                      </p:cBhvr>
                                      <p:to>
                                        <p:strVal val="visible"/>
                                      </p:to>
                                    </p:set>
                                    <p:animEffect transition="in" filter="wipe(up)">
                                      <p:cBhvr>
                                        <p:cTn id="59" dur="2000"/>
                                        <p:tgtEl>
                                          <p:spTgt spid="26"/>
                                        </p:tgtEl>
                                      </p:cBhvr>
                                    </p:animEffect>
                                  </p:childTnLst>
                                </p:cTn>
                              </p:par>
                              <p:par>
                                <p:cTn id="60" presetID="22" presetClass="entr" presetSubtype="1" fill="hold" nodeType="withEffect">
                                  <p:stCondLst>
                                    <p:cond delay="200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par>
                                <p:cTn id="63" presetID="22" presetClass="entr" presetSubtype="1" fill="hold" grpId="0" nodeType="withEffect">
                                  <p:stCondLst>
                                    <p:cond delay="2000"/>
                                  </p:stCondLst>
                                  <p:childTnLst>
                                    <p:set>
                                      <p:cBhvr>
                                        <p:cTn id="64" dur="1" fill="hold">
                                          <p:stCondLst>
                                            <p:cond delay="0"/>
                                          </p:stCondLst>
                                        </p:cTn>
                                        <p:tgtEl>
                                          <p:spTgt spid="32"/>
                                        </p:tgtEl>
                                        <p:attrNameLst>
                                          <p:attrName>style.visibility</p:attrName>
                                        </p:attrNameLst>
                                      </p:cBhvr>
                                      <p:to>
                                        <p:strVal val="visible"/>
                                      </p:to>
                                    </p:set>
                                    <p:animEffect transition="in" filter="wipe(up)">
                                      <p:cBhvr>
                                        <p:cTn id="65" dur="500"/>
                                        <p:tgtEl>
                                          <p:spTgt spid="32"/>
                                        </p:tgtEl>
                                      </p:cBhvr>
                                    </p:animEffect>
                                  </p:childTnLst>
                                </p:cTn>
                              </p:par>
                              <p:par>
                                <p:cTn id="66" presetID="22" presetClass="entr" presetSubtype="1" fill="hold" nodeType="withEffect">
                                  <p:stCondLst>
                                    <p:cond delay="2500"/>
                                  </p:stCondLst>
                                  <p:childTnLst>
                                    <p:set>
                                      <p:cBhvr>
                                        <p:cTn id="67" dur="1" fill="hold">
                                          <p:stCondLst>
                                            <p:cond delay="0"/>
                                          </p:stCondLst>
                                        </p:cTn>
                                        <p:tgtEl>
                                          <p:spTgt spid="24"/>
                                        </p:tgtEl>
                                        <p:attrNameLst>
                                          <p:attrName>style.visibility</p:attrName>
                                        </p:attrNameLst>
                                      </p:cBhvr>
                                      <p:to>
                                        <p:strVal val="visible"/>
                                      </p:to>
                                    </p:set>
                                    <p:animEffect transition="in" filter="wipe(up)">
                                      <p:cBhvr>
                                        <p:cTn id="68" dur="500"/>
                                        <p:tgtEl>
                                          <p:spTgt spid="24"/>
                                        </p:tgtEl>
                                      </p:cBhvr>
                                    </p:animEffect>
                                  </p:childTnLst>
                                </p:cTn>
                              </p:par>
                              <p:par>
                                <p:cTn id="69" presetID="22" presetClass="entr" presetSubtype="1" fill="hold" grpId="0" nodeType="withEffect">
                                  <p:stCondLst>
                                    <p:cond delay="2500"/>
                                  </p:stCondLst>
                                  <p:childTnLst>
                                    <p:set>
                                      <p:cBhvr>
                                        <p:cTn id="70" dur="1" fill="hold">
                                          <p:stCondLst>
                                            <p:cond delay="0"/>
                                          </p:stCondLst>
                                        </p:cTn>
                                        <p:tgtEl>
                                          <p:spTgt spid="33"/>
                                        </p:tgtEl>
                                        <p:attrNameLst>
                                          <p:attrName>style.visibility</p:attrName>
                                        </p:attrNameLst>
                                      </p:cBhvr>
                                      <p:to>
                                        <p:strVal val="visible"/>
                                      </p:to>
                                    </p:set>
                                    <p:animEffect transition="in" filter="wipe(up)">
                                      <p:cBhvr>
                                        <p:cTn id="71" dur="500"/>
                                        <p:tgtEl>
                                          <p:spTgt spid="33"/>
                                        </p:tgtEl>
                                      </p:cBhvr>
                                    </p:animEffect>
                                  </p:childTnLst>
                                </p:cTn>
                              </p:par>
                              <p:par>
                                <p:cTn id="72" presetID="22" presetClass="entr" presetSubtype="1" fill="hold" nodeType="withEffect">
                                  <p:stCondLst>
                                    <p:cond delay="3000"/>
                                  </p:stCondLst>
                                  <p:childTnLst>
                                    <p:set>
                                      <p:cBhvr>
                                        <p:cTn id="73" dur="1" fill="hold">
                                          <p:stCondLst>
                                            <p:cond delay="0"/>
                                          </p:stCondLst>
                                        </p:cTn>
                                        <p:tgtEl>
                                          <p:spTgt spid="25"/>
                                        </p:tgtEl>
                                        <p:attrNameLst>
                                          <p:attrName>style.visibility</p:attrName>
                                        </p:attrNameLst>
                                      </p:cBhvr>
                                      <p:to>
                                        <p:strVal val="visible"/>
                                      </p:to>
                                    </p:set>
                                    <p:animEffect transition="in" filter="wipe(up)">
                                      <p:cBhvr>
                                        <p:cTn id="74" dur="500"/>
                                        <p:tgtEl>
                                          <p:spTgt spid="25"/>
                                        </p:tgtEl>
                                      </p:cBhvr>
                                    </p:animEffect>
                                  </p:childTnLst>
                                </p:cTn>
                              </p:par>
                              <p:par>
                                <p:cTn id="75" presetID="22" presetClass="entr" presetSubtype="1" fill="hold" grpId="0" nodeType="withEffect">
                                  <p:stCondLst>
                                    <p:cond delay="300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500"/>
                                        <p:tgtEl>
                                          <p:spTgt spid="34"/>
                                        </p:tgtEl>
                                      </p:cBhvr>
                                    </p:animEffect>
                                  </p:childTnLst>
                                </p:cTn>
                              </p:par>
                              <p:par>
                                <p:cTn id="78" presetID="22" presetClass="entr" presetSubtype="1" fill="hold" nodeType="withEffect">
                                  <p:stCondLst>
                                    <p:cond delay="3500"/>
                                  </p:stCondLst>
                                  <p:childTnLst>
                                    <p:set>
                                      <p:cBhvr>
                                        <p:cTn id="79" dur="1" fill="hold">
                                          <p:stCondLst>
                                            <p:cond delay="0"/>
                                          </p:stCondLst>
                                        </p:cTn>
                                        <p:tgtEl>
                                          <p:spTgt spid="36"/>
                                        </p:tgtEl>
                                        <p:attrNameLst>
                                          <p:attrName>style.visibility</p:attrName>
                                        </p:attrNameLst>
                                      </p:cBhvr>
                                      <p:to>
                                        <p:strVal val="visible"/>
                                      </p:to>
                                    </p:set>
                                    <p:animEffect transition="in" filter="wipe(up)">
                                      <p:cBhvr>
                                        <p:cTn id="80" dur="500"/>
                                        <p:tgtEl>
                                          <p:spTgt spid="36"/>
                                        </p:tgtEl>
                                      </p:cBhvr>
                                    </p:animEffect>
                                  </p:childTnLst>
                                </p:cTn>
                              </p:par>
                              <p:par>
                                <p:cTn id="81" presetID="22" presetClass="entr" presetSubtype="1" fill="hold" grpId="0" nodeType="withEffect">
                                  <p:stCondLst>
                                    <p:cond delay="3500"/>
                                  </p:stCondLst>
                                  <p:childTnLst>
                                    <p:set>
                                      <p:cBhvr>
                                        <p:cTn id="82" dur="1" fill="hold">
                                          <p:stCondLst>
                                            <p:cond delay="0"/>
                                          </p:stCondLst>
                                        </p:cTn>
                                        <p:tgtEl>
                                          <p:spTgt spid="35"/>
                                        </p:tgtEl>
                                        <p:attrNameLst>
                                          <p:attrName>style.visibility</p:attrName>
                                        </p:attrNameLst>
                                      </p:cBhvr>
                                      <p:to>
                                        <p:strVal val="visible"/>
                                      </p:to>
                                    </p:set>
                                    <p:animEffect transition="in" filter="wipe(up)">
                                      <p:cBhvr>
                                        <p:cTn id="8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43" grpId="0" uiExpand="1" build="p"/>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extLst>
              <p:ext uri="{D42A27DB-BD31-4B8C-83A1-F6EECF244321}">
                <p14:modId xmlns:p14="http://schemas.microsoft.com/office/powerpoint/2010/main" val="1629926764"/>
              </p:ext>
            </p:extLst>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extLst>
              <p:ext uri="{D42A27DB-BD31-4B8C-83A1-F6EECF244321}">
                <p14:modId xmlns:p14="http://schemas.microsoft.com/office/powerpoint/2010/main" val="1391369376"/>
              </p:ext>
            </p:extLst>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extLst>
              <p:ext uri="{D42A27DB-BD31-4B8C-83A1-F6EECF244321}">
                <p14:modId xmlns:p14="http://schemas.microsoft.com/office/powerpoint/2010/main" val="1839962195"/>
              </p:ext>
            </p:extLst>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extLst>
              <p:ext uri="{D42A27DB-BD31-4B8C-83A1-F6EECF244321}">
                <p14:modId xmlns:p14="http://schemas.microsoft.com/office/powerpoint/2010/main" val="2803623240"/>
              </p:ext>
            </p:extLst>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extLst>
              <p:ext uri="{D42A27DB-BD31-4B8C-83A1-F6EECF244321}">
                <p14:modId xmlns:p14="http://schemas.microsoft.com/office/powerpoint/2010/main" val="3365853661"/>
              </p:ext>
            </p:extLst>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extLst>
              <p:ext uri="{D42A27DB-BD31-4B8C-83A1-F6EECF244321}">
                <p14:modId xmlns:p14="http://schemas.microsoft.com/office/powerpoint/2010/main" val="1349222930"/>
              </p:ext>
            </p:extLst>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extLst>
              <p:ext uri="{D42A27DB-BD31-4B8C-83A1-F6EECF244321}">
                <p14:modId xmlns:p14="http://schemas.microsoft.com/office/powerpoint/2010/main" val="1736204451"/>
              </p:ext>
            </p:extLst>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229529" y="5468706"/>
            <a:ext cx="37973372" cy="24343387"/>
          </a:xfrm>
          <a:prstGeom prst="rect">
            <a:avLst/>
          </a:prstGeom>
        </p:spPr>
      </p:pic>
      <p:sp>
        <p:nvSpPr>
          <p:cNvPr id="48" name="Explore infra...">
            <a:extLst>
              <a:ext uri="{FF2B5EF4-FFF2-40B4-BE49-F238E27FC236}">
                <a16:creationId xmlns:a16="http://schemas.microsoft.com/office/drawing/2014/main" id="{ED6D911F-CF88-79A2-7570-B5794A69F360}"/>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49" name="EXPLORE">
            <a:extLst>
              <a:ext uri="{FF2B5EF4-FFF2-40B4-BE49-F238E27FC236}">
                <a16:creationId xmlns:a16="http://schemas.microsoft.com/office/drawing/2014/main" id="{F734A181-F616-898A-3F39-3214D92D53FA}"/>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sp>
        <p:nvSpPr>
          <p:cNvPr id="50" name="Disclaimer">
            <a:extLst>
              <a:ext uri="{FF2B5EF4-FFF2-40B4-BE49-F238E27FC236}">
                <a16:creationId xmlns:a16="http://schemas.microsoft.com/office/drawing/2014/main" id="{A631B654-C7FD-4519-7A51-6F0246F43973}"/>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1" name="DistA">
            <a:extLst>
              <a:ext uri="{FF2B5EF4-FFF2-40B4-BE49-F238E27FC236}">
                <a16:creationId xmlns:a16="http://schemas.microsoft.com/office/drawing/2014/main" id="{3D44670F-10E3-0324-2AA9-EE964CDB834E}"/>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grpSp>
        <p:nvGrpSpPr>
          <p:cNvPr id="40" name="Group 39">
            <a:extLst>
              <a:ext uri="{FF2B5EF4-FFF2-40B4-BE49-F238E27FC236}">
                <a16:creationId xmlns:a16="http://schemas.microsoft.com/office/drawing/2014/main" id="{13FBBB73-0344-67BF-AFA2-D602D8D8BA30}"/>
              </a:ext>
            </a:extLst>
          </p:cNvPr>
          <p:cNvGrpSpPr/>
          <p:nvPr/>
        </p:nvGrpSpPr>
        <p:grpSpPr>
          <a:xfrm>
            <a:off x="816131" y="1165482"/>
            <a:ext cx="2119485" cy="2100863"/>
            <a:chOff x="816131" y="1165482"/>
            <a:chExt cx="2119485" cy="2100863"/>
          </a:xfrm>
        </p:grpSpPr>
        <p:pic>
          <p:nvPicPr>
            <p:cNvPr id="41" name="Hacker" descr="A picture containing curtain, person, computer">
              <a:extLst>
                <a:ext uri="{FF2B5EF4-FFF2-40B4-BE49-F238E27FC236}">
                  <a16:creationId xmlns:a16="http://schemas.microsoft.com/office/drawing/2014/main" id="{5EF29842-B469-F410-7055-789A268CAA90}"/>
                </a:ext>
              </a:extLst>
            </p:cNvPr>
            <p:cNvPicPr>
              <a:picLocks noChangeAspect="1"/>
            </p:cNvPicPr>
            <p:nvPr/>
          </p:nvPicPr>
          <p:blipFill rotWithShape="1">
            <a:blip r:embed="rId7">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2" name="Hacker &quot;Not Allowed&quot;">
              <a:extLst>
                <a:ext uri="{FF2B5EF4-FFF2-40B4-BE49-F238E27FC236}">
                  <a16:creationId xmlns:a16="http://schemas.microsoft.com/office/drawing/2014/main" id="{3C8C754B-6648-FC22-949D-2BF584BBB422}"/>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3" name="Group 42">
            <a:extLst>
              <a:ext uri="{FF2B5EF4-FFF2-40B4-BE49-F238E27FC236}">
                <a16:creationId xmlns:a16="http://schemas.microsoft.com/office/drawing/2014/main" id="{38592EBC-E6BA-A51B-AAFD-E3117EB66F4B}"/>
              </a:ext>
            </a:extLst>
          </p:cNvPr>
          <p:cNvGrpSpPr/>
          <p:nvPr/>
        </p:nvGrpSpPr>
        <p:grpSpPr>
          <a:xfrm>
            <a:off x="3545668" y="1596010"/>
            <a:ext cx="2119485" cy="2100864"/>
            <a:chOff x="3545668" y="1596010"/>
            <a:chExt cx="2119485" cy="2100864"/>
          </a:xfrm>
        </p:grpSpPr>
        <p:pic>
          <p:nvPicPr>
            <p:cNvPr id="44" name="Phone" descr="A hand holding a cell phone">
              <a:extLst>
                <a:ext uri="{FF2B5EF4-FFF2-40B4-BE49-F238E27FC236}">
                  <a16:creationId xmlns:a16="http://schemas.microsoft.com/office/drawing/2014/main" id="{DA3DDDEE-CF91-ECD9-C6DD-1433B47D1C03}"/>
                </a:ext>
              </a:extLst>
            </p:cNvPr>
            <p:cNvPicPr>
              <a:picLocks noChangeAspect="1"/>
            </p:cNvPicPr>
            <p:nvPr/>
          </p:nvPicPr>
          <p:blipFill rotWithShape="1">
            <a:blip r:embed="rId8">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5" name="Phone &quot;Not Allowed&quot;">
              <a:extLst>
                <a:ext uri="{FF2B5EF4-FFF2-40B4-BE49-F238E27FC236}">
                  <a16:creationId xmlns:a16="http://schemas.microsoft.com/office/drawing/2014/main" id="{D8BD463D-3987-BA6C-D7A9-A2AE563BFC78}"/>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6" name="Group 45">
            <a:extLst>
              <a:ext uri="{FF2B5EF4-FFF2-40B4-BE49-F238E27FC236}">
                <a16:creationId xmlns:a16="http://schemas.microsoft.com/office/drawing/2014/main" id="{C152349C-C445-A164-2059-C07ADC1BEAD7}"/>
              </a:ext>
            </a:extLst>
          </p:cNvPr>
          <p:cNvGrpSpPr/>
          <p:nvPr/>
        </p:nvGrpSpPr>
        <p:grpSpPr>
          <a:xfrm>
            <a:off x="1507521" y="3673433"/>
            <a:ext cx="2119485" cy="2100864"/>
            <a:chOff x="1507521" y="3673433"/>
            <a:chExt cx="2119485" cy="2100864"/>
          </a:xfrm>
        </p:grpSpPr>
        <p:pic>
          <p:nvPicPr>
            <p:cNvPr id="47" name="Crypto" descr="A picture containing text">
              <a:extLst>
                <a:ext uri="{FF2B5EF4-FFF2-40B4-BE49-F238E27FC236}">
                  <a16:creationId xmlns:a16="http://schemas.microsoft.com/office/drawing/2014/main" id="{9C706FAA-5A42-BB28-44F0-304011E1B8CE}"/>
                </a:ext>
              </a:extLst>
            </p:cNvPr>
            <p:cNvPicPr>
              <a:picLocks noChangeAspect="1"/>
            </p:cNvPicPr>
            <p:nvPr/>
          </p:nvPicPr>
          <p:blipFill rotWithShape="1">
            <a:blip r:embed="rId9">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2" name="Crypto &quot;Not Allowed&quot;">
              <a:extLst>
                <a:ext uri="{FF2B5EF4-FFF2-40B4-BE49-F238E27FC236}">
                  <a16:creationId xmlns:a16="http://schemas.microsoft.com/office/drawing/2014/main" id="{097E5F5A-0533-CC87-9330-CF28708BEC97}"/>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22" name="2023-02">
            <a:extLst>
              <a:ext uri="{FF2B5EF4-FFF2-40B4-BE49-F238E27FC236}">
                <a16:creationId xmlns:a16="http://schemas.microsoft.com/office/drawing/2014/main" id="{AA08EF5F-6A36-9137-1367-B6CA1C9084CD}"/>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3">
            <a:extLst>
              <a:ext uri="{FF2B5EF4-FFF2-40B4-BE49-F238E27FC236}">
                <a16:creationId xmlns:a16="http://schemas.microsoft.com/office/drawing/2014/main" id="{AF8F389B-027D-2F18-A605-494E94592D46}"/>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24" name="2023-02circle">
            <a:extLst>
              <a:ext uri="{FF2B5EF4-FFF2-40B4-BE49-F238E27FC236}">
                <a16:creationId xmlns:a16="http://schemas.microsoft.com/office/drawing/2014/main" id="{5B33EFD0-9331-C957-1367-DBAAB88750B2}"/>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5" name="2023-05circle">
            <a:extLst>
              <a:ext uri="{FF2B5EF4-FFF2-40B4-BE49-F238E27FC236}">
                <a16:creationId xmlns:a16="http://schemas.microsoft.com/office/drawing/2014/main" id="{92AC43E1-FC39-C3D2-251E-A7D97C596C78}"/>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200697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0" name="M365 components" descr="Graphical user interface, application&#10;&#10;Description automatically generated">
            <a:extLst>
              <a:ext uri="{FF2B5EF4-FFF2-40B4-BE49-F238E27FC236}">
                <a16:creationId xmlns:a16="http://schemas.microsoft.com/office/drawing/2014/main" id="{271E65DA-A770-4A9B-1AA0-77B84EB55C2E}"/>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14060466" y="14478282"/>
            <a:ext cx="36168047" cy="11730174"/>
          </a:xfrm>
          <a:prstGeom prst="rect">
            <a:avLst/>
          </a:prstGeom>
        </p:spPr>
      </p:pic>
      <p:pic>
        <p:nvPicPr>
          <p:cNvPr id="41" name="M365 label" descr="A black and white sign&#10;&#10;Description automatically generated with low confidence">
            <a:extLst>
              <a:ext uri="{FF2B5EF4-FFF2-40B4-BE49-F238E27FC236}">
                <a16:creationId xmlns:a16="http://schemas.microsoft.com/office/drawing/2014/main" id="{BB9D0ADE-DDAD-829A-B2A0-A6EC218429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60474" y="10207113"/>
            <a:ext cx="22513980" cy="3658521"/>
          </a:xfrm>
          <a:prstGeom prst="rect">
            <a:avLst/>
          </a:prstGeom>
        </p:spPr>
      </p:pic>
      <p:sp>
        <p:nvSpPr>
          <p:cNvPr id="51" name="Disclaimer">
            <a:extLst>
              <a:ext uri="{FF2B5EF4-FFF2-40B4-BE49-F238E27FC236}">
                <a16:creationId xmlns:a16="http://schemas.microsoft.com/office/drawing/2014/main" id="{A671D768-B675-548C-E6E9-9CE9BFB3A891}"/>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2" name="DistA">
            <a:extLst>
              <a:ext uri="{FF2B5EF4-FFF2-40B4-BE49-F238E27FC236}">
                <a16:creationId xmlns:a16="http://schemas.microsoft.com/office/drawing/2014/main" id="{D35B41A2-C9BE-F47F-F293-78A8112E7627}"/>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
        <p:nvSpPr>
          <p:cNvPr id="53" name="Explore infra...">
            <a:extLst>
              <a:ext uri="{FF2B5EF4-FFF2-40B4-BE49-F238E27FC236}">
                <a16:creationId xmlns:a16="http://schemas.microsoft.com/office/drawing/2014/main" id="{60772D1E-ACF6-13F5-0191-006084B9EA4B}"/>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4" name="EXPLORE">
            <a:extLst>
              <a:ext uri="{FF2B5EF4-FFF2-40B4-BE49-F238E27FC236}">
                <a16:creationId xmlns:a16="http://schemas.microsoft.com/office/drawing/2014/main" id="{2DDAD67A-718A-5DEF-1A9C-C0D4AF436451}"/>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grpSp>
        <p:nvGrpSpPr>
          <p:cNvPr id="42" name="Group 41">
            <a:extLst>
              <a:ext uri="{FF2B5EF4-FFF2-40B4-BE49-F238E27FC236}">
                <a16:creationId xmlns:a16="http://schemas.microsoft.com/office/drawing/2014/main" id="{0EC85A63-06DC-2E47-6733-E5E85C9A801A}"/>
              </a:ext>
            </a:extLst>
          </p:cNvPr>
          <p:cNvGrpSpPr/>
          <p:nvPr/>
        </p:nvGrpSpPr>
        <p:grpSpPr>
          <a:xfrm>
            <a:off x="816131" y="1165482"/>
            <a:ext cx="2119485" cy="2100863"/>
            <a:chOff x="816131" y="1165482"/>
            <a:chExt cx="2119485" cy="2100863"/>
          </a:xfrm>
        </p:grpSpPr>
        <p:pic>
          <p:nvPicPr>
            <p:cNvPr id="43" name="Hacker" descr="A picture containing curtain, person, computer">
              <a:extLst>
                <a:ext uri="{FF2B5EF4-FFF2-40B4-BE49-F238E27FC236}">
                  <a16:creationId xmlns:a16="http://schemas.microsoft.com/office/drawing/2014/main" id="{C2EDE506-B6C2-0345-FFD2-9BE384C847D1}"/>
                </a:ext>
              </a:extLst>
            </p:cNvPr>
            <p:cNvPicPr>
              <a:picLocks noChangeAspect="1"/>
            </p:cNvPicPr>
            <p:nvPr/>
          </p:nvPicPr>
          <p:blipFill rotWithShape="1">
            <a:blip r:embed="rId9">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4" name="Hacker &quot;Not Allowed&quot;">
              <a:extLst>
                <a:ext uri="{FF2B5EF4-FFF2-40B4-BE49-F238E27FC236}">
                  <a16:creationId xmlns:a16="http://schemas.microsoft.com/office/drawing/2014/main" id="{4A7BFEA6-60D6-BDFA-A280-889537187347}"/>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5" name="Group 44">
            <a:extLst>
              <a:ext uri="{FF2B5EF4-FFF2-40B4-BE49-F238E27FC236}">
                <a16:creationId xmlns:a16="http://schemas.microsoft.com/office/drawing/2014/main" id="{A7396722-CD2F-7249-1FCA-C227DAD9574B}"/>
              </a:ext>
            </a:extLst>
          </p:cNvPr>
          <p:cNvGrpSpPr/>
          <p:nvPr/>
        </p:nvGrpSpPr>
        <p:grpSpPr>
          <a:xfrm>
            <a:off x="3545668" y="1596010"/>
            <a:ext cx="2119485" cy="2100864"/>
            <a:chOff x="3545668" y="1596010"/>
            <a:chExt cx="2119485" cy="2100864"/>
          </a:xfrm>
        </p:grpSpPr>
        <p:pic>
          <p:nvPicPr>
            <p:cNvPr id="46" name="Phone" descr="A hand holding a cell phone">
              <a:extLst>
                <a:ext uri="{FF2B5EF4-FFF2-40B4-BE49-F238E27FC236}">
                  <a16:creationId xmlns:a16="http://schemas.microsoft.com/office/drawing/2014/main" id="{FE1D65C5-DE25-BE41-8C12-438B78154559}"/>
                </a:ext>
              </a:extLst>
            </p:cNvPr>
            <p:cNvPicPr>
              <a:picLocks noChangeAspect="1"/>
            </p:cNvPicPr>
            <p:nvPr/>
          </p:nvPicPr>
          <p:blipFill rotWithShape="1">
            <a:blip r:embed="rId10">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7" name="Phone &quot;Not Allowed&quot;">
              <a:extLst>
                <a:ext uri="{FF2B5EF4-FFF2-40B4-BE49-F238E27FC236}">
                  <a16:creationId xmlns:a16="http://schemas.microsoft.com/office/drawing/2014/main" id="{8417B59E-286D-9179-DF91-BAE6641BCF4A}"/>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8" name="Group 47">
            <a:extLst>
              <a:ext uri="{FF2B5EF4-FFF2-40B4-BE49-F238E27FC236}">
                <a16:creationId xmlns:a16="http://schemas.microsoft.com/office/drawing/2014/main" id="{137BF664-5313-8ECE-0DE8-43200AFCB117}"/>
              </a:ext>
            </a:extLst>
          </p:cNvPr>
          <p:cNvGrpSpPr/>
          <p:nvPr/>
        </p:nvGrpSpPr>
        <p:grpSpPr>
          <a:xfrm>
            <a:off x="1507521" y="3673433"/>
            <a:ext cx="2119485" cy="2100864"/>
            <a:chOff x="1507521" y="3673433"/>
            <a:chExt cx="2119485" cy="2100864"/>
          </a:xfrm>
        </p:grpSpPr>
        <p:pic>
          <p:nvPicPr>
            <p:cNvPr id="49" name="Crypto" descr="A picture containing text">
              <a:extLst>
                <a:ext uri="{FF2B5EF4-FFF2-40B4-BE49-F238E27FC236}">
                  <a16:creationId xmlns:a16="http://schemas.microsoft.com/office/drawing/2014/main" id="{0AF14528-D9BE-D215-2F7E-286DC44E9E86}"/>
                </a:ext>
              </a:extLst>
            </p:cNvPr>
            <p:cNvPicPr>
              <a:picLocks noChangeAspect="1"/>
            </p:cNvPicPr>
            <p:nvPr/>
          </p:nvPicPr>
          <p:blipFill rotWithShape="1">
            <a:blip r:embed="rId11">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0" name="Crypto &quot;Not Allowed&quot;">
              <a:extLst>
                <a:ext uri="{FF2B5EF4-FFF2-40B4-BE49-F238E27FC236}">
                  <a16:creationId xmlns:a16="http://schemas.microsoft.com/office/drawing/2014/main" id="{499A0A58-6EB3-C6D4-EA7A-66BBBD40D875}"/>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22" name="2023-02">
            <a:extLst>
              <a:ext uri="{FF2B5EF4-FFF2-40B4-BE49-F238E27FC236}">
                <a16:creationId xmlns:a16="http://schemas.microsoft.com/office/drawing/2014/main" id="{10E82874-09EA-3948-B640-986EB102CE8E}"/>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3">
            <a:extLst>
              <a:ext uri="{FF2B5EF4-FFF2-40B4-BE49-F238E27FC236}">
                <a16:creationId xmlns:a16="http://schemas.microsoft.com/office/drawing/2014/main" id="{F4EE3950-82FE-E4F1-5089-A62D198C8D27}"/>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24" name="2023-02circle">
            <a:extLst>
              <a:ext uri="{FF2B5EF4-FFF2-40B4-BE49-F238E27FC236}">
                <a16:creationId xmlns:a16="http://schemas.microsoft.com/office/drawing/2014/main" id="{F8E4936B-7701-08CF-C515-1E4D4964438D}"/>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5" name="2023-05circle">
            <a:extLst>
              <a:ext uri="{FF2B5EF4-FFF2-40B4-BE49-F238E27FC236}">
                <a16:creationId xmlns:a16="http://schemas.microsoft.com/office/drawing/2014/main" id="{91A6B6E1-B1D9-E3B4-EA94-B7371EB3FEB8}"/>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116000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6" name="VAULT components" descr="Timeline&#10;&#10;Description automatically generated">
            <a:extLst>
              <a:ext uri="{FF2B5EF4-FFF2-40B4-BE49-F238E27FC236}">
                <a16:creationId xmlns:a16="http://schemas.microsoft.com/office/drawing/2014/main" id="{BD18E2A5-9F6C-8201-264F-AADD332ABEC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689089" y="14528991"/>
            <a:ext cx="29310990" cy="14196347"/>
          </a:xfrm>
          <a:prstGeom prst="rect">
            <a:avLst/>
          </a:prstGeom>
        </p:spPr>
      </p:pic>
      <p:pic>
        <p:nvPicPr>
          <p:cNvPr id="47" name="VAULT label" descr="Text&#10;&#10;Description automatically generated">
            <a:extLst>
              <a:ext uri="{FF2B5EF4-FFF2-40B4-BE49-F238E27FC236}">
                <a16:creationId xmlns:a16="http://schemas.microsoft.com/office/drawing/2014/main" id="{A8FCE9A9-11FE-E1C5-90B2-55E326EBF6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70922" y="9199875"/>
            <a:ext cx="11847554" cy="5374146"/>
          </a:xfrm>
          <a:prstGeom prst="rect">
            <a:avLst/>
          </a:prstGeom>
        </p:spPr>
      </p:pic>
      <p:pic>
        <p:nvPicPr>
          <p:cNvPr id="51" name="M365 components" descr="Graphical user interface, application&#10;&#10;Description automatically generated">
            <a:extLst>
              <a:ext uri="{FF2B5EF4-FFF2-40B4-BE49-F238E27FC236}">
                <a16:creationId xmlns:a16="http://schemas.microsoft.com/office/drawing/2014/main" id="{00131EED-321B-9B75-A4BF-0EC687EE970E}"/>
              </a:ext>
            </a:extLst>
          </p:cNvPr>
          <p:cNvPicPr>
            <a:picLocks noChangeAspect="1"/>
          </p:cNvPicPr>
          <p:nvPr/>
        </p:nvPicPr>
        <p:blipFill>
          <a:blip r:embed="rId9">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29726758" y="5064494"/>
            <a:ext cx="4800600" cy="1556951"/>
          </a:xfrm>
          <a:prstGeom prst="rect">
            <a:avLst/>
          </a:prstGeom>
        </p:spPr>
      </p:pic>
      <p:pic>
        <p:nvPicPr>
          <p:cNvPr id="52" name="M365 label" descr="A black and white sign&#10;&#10;Description automatically generated with low confidence">
            <a:extLst>
              <a:ext uri="{FF2B5EF4-FFF2-40B4-BE49-F238E27FC236}">
                <a16:creationId xmlns:a16="http://schemas.microsoft.com/office/drawing/2014/main" id="{B3D5A880-F700-06E6-CEC2-463F7AB9A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26759" y="4497580"/>
            <a:ext cx="2988290" cy="485597"/>
          </a:xfrm>
          <a:prstGeom prst="rect">
            <a:avLst/>
          </a:prstGeom>
        </p:spPr>
      </p:pic>
      <p:sp>
        <p:nvSpPr>
          <p:cNvPr id="54" name="Disclaimer">
            <a:extLst>
              <a:ext uri="{FF2B5EF4-FFF2-40B4-BE49-F238E27FC236}">
                <a16:creationId xmlns:a16="http://schemas.microsoft.com/office/drawing/2014/main" id="{F38B39A1-0094-4D9C-7191-C1291C211912}"/>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55" name="DistA">
            <a:extLst>
              <a:ext uri="{FF2B5EF4-FFF2-40B4-BE49-F238E27FC236}">
                <a16:creationId xmlns:a16="http://schemas.microsoft.com/office/drawing/2014/main" id="{CA0D4C9B-47FA-D55B-AFE8-AFC48AED5502}"/>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sp>
        <p:nvSpPr>
          <p:cNvPr id="56" name="Explore infra...">
            <a:extLst>
              <a:ext uri="{FF2B5EF4-FFF2-40B4-BE49-F238E27FC236}">
                <a16:creationId xmlns:a16="http://schemas.microsoft.com/office/drawing/2014/main" id="{3F1C71A4-ACB9-10F2-0E16-603AE3129892}"/>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7" name="EXPLORE">
            <a:extLst>
              <a:ext uri="{FF2B5EF4-FFF2-40B4-BE49-F238E27FC236}">
                <a16:creationId xmlns:a16="http://schemas.microsoft.com/office/drawing/2014/main" id="{1C81A769-35B5-F796-9CDE-07100AE23600}"/>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grpSp>
        <p:nvGrpSpPr>
          <p:cNvPr id="40" name="Group 39">
            <a:extLst>
              <a:ext uri="{FF2B5EF4-FFF2-40B4-BE49-F238E27FC236}">
                <a16:creationId xmlns:a16="http://schemas.microsoft.com/office/drawing/2014/main" id="{D891F7EA-7914-46AA-4B64-F519BC6BE331}"/>
              </a:ext>
            </a:extLst>
          </p:cNvPr>
          <p:cNvGrpSpPr/>
          <p:nvPr/>
        </p:nvGrpSpPr>
        <p:grpSpPr>
          <a:xfrm>
            <a:off x="816131" y="1165482"/>
            <a:ext cx="2119485" cy="2100863"/>
            <a:chOff x="816131" y="1165482"/>
            <a:chExt cx="2119485" cy="2100863"/>
          </a:xfrm>
        </p:grpSpPr>
        <p:pic>
          <p:nvPicPr>
            <p:cNvPr id="41" name="Hacker" descr="A picture containing curtain, person, computer">
              <a:extLst>
                <a:ext uri="{FF2B5EF4-FFF2-40B4-BE49-F238E27FC236}">
                  <a16:creationId xmlns:a16="http://schemas.microsoft.com/office/drawing/2014/main" id="{F97CE317-C745-B142-FA53-B4721784AC50}"/>
                </a:ext>
              </a:extLst>
            </p:cNvPr>
            <p:cNvPicPr>
              <a:picLocks noChangeAspect="1"/>
            </p:cNvPicPr>
            <p:nvPr/>
          </p:nvPicPr>
          <p:blipFill rotWithShape="1">
            <a:blip r:embed="rId11">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2" name="Hacker &quot;Not Allowed&quot;">
              <a:extLst>
                <a:ext uri="{FF2B5EF4-FFF2-40B4-BE49-F238E27FC236}">
                  <a16:creationId xmlns:a16="http://schemas.microsoft.com/office/drawing/2014/main" id="{0483E7F9-FFA0-676E-4B2C-C7D261033458}"/>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3" name="Group 42">
            <a:extLst>
              <a:ext uri="{FF2B5EF4-FFF2-40B4-BE49-F238E27FC236}">
                <a16:creationId xmlns:a16="http://schemas.microsoft.com/office/drawing/2014/main" id="{0C4E6035-D7CB-433C-E3AB-9A55E04A1B4E}"/>
              </a:ext>
            </a:extLst>
          </p:cNvPr>
          <p:cNvGrpSpPr/>
          <p:nvPr/>
        </p:nvGrpSpPr>
        <p:grpSpPr>
          <a:xfrm>
            <a:off x="3545668" y="1596010"/>
            <a:ext cx="2119485" cy="2100864"/>
            <a:chOff x="3545668" y="1596010"/>
            <a:chExt cx="2119485" cy="2100864"/>
          </a:xfrm>
        </p:grpSpPr>
        <p:pic>
          <p:nvPicPr>
            <p:cNvPr id="44" name="Phone" descr="A hand holding a cell phone">
              <a:extLst>
                <a:ext uri="{FF2B5EF4-FFF2-40B4-BE49-F238E27FC236}">
                  <a16:creationId xmlns:a16="http://schemas.microsoft.com/office/drawing/2014/main" id="{776B5FD3-CF22-8B2F-649D-7832CD1C128D}"/>
                </a:ext>
              </a:extLst>
            </p:cNvPr>
            <p:cNvPicPr>
              <a:picLocks noChangeAspect="1"/>
            </p:cNvPicPr>
            <p:nvPr/>
          </p:nvPicPr>
          <p:blipFill rotWithShape="1">
            <a:blip r:embed="rId12">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5" name="Phone &quot;Not Allowed&quot;">
              <a:extLst>
                <a:ext uri="{FF2B5EF4-FFF2-40B4-BE49-F238E27FC236}">
                  <a16:creationId xmlns:a16="http://schemas.microsoft.com/office/drawing/2014/main" id="{DFAC9A7F-0B2A-B4C3-DB10-6A5CDD4382ED}"/>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8" name="Group 47">
            <a:extLst>
              <a:ext uri="{FF2B5EF4-FFF2-40B4-BE49-F238E27FC236}">
                <a16:creationId xmlns:a16="http://schemas.microsoft.com/office/drawing/2014/main" id="{349E7669-D782-1608-8E8D-BB22FFC15215}"/>
              </a:ext>
            </a:extLst>
          </p:cNvPr>
          <p:cNvGrpSpPr/>
          <p:nvPr/>
        </p:nvGrpSpPr>
        <p:grpSpPr>
          <a:xfrm>
            <a:off x="1507521" y="3673433"/>
            <a:ext cx="2119485" cy="2100864"/>
            <a:chOff x="1507521" y="3673433"/>
            <a:chExt cx="2119485" cy="2100864"/>
          </a:xfrm>
        </p:grpSpPr>
        <p:pic>
          <p:nvPicPr>
            <p:cNvPr id="49" name="Crypto" descr="A picture containing text">
              <a:extLst>
                <a:ext uri="{FF2B5EF4-FFF2-40B4-BE49-F238E27FC236}">
                  <a16:creationId xmlns:a16="http://schemas.microsoft.com/office/drawing/2014/main" id="{E5DA4EE2-69E9-C4DB-89A5-0191A1476964}"/>
                </a:ext>
              </a:extLst>
            </p:cNvPr>
            <p:cNvPicPr>
              <a:picLocks noChangeAspect="1"/>
            </p:cNvPicPr>
            <p:nvPr/>
          </p:nvPicPr>
          <p:blipFill rotWithShape="1">
            <a:blip r:embed="rId13">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0" name="Crypto &quot;Not Allowed&quot;">
              <a:extLst>
                <a:ext uri="{FF2B5EF4-FFF2-40B4-BE49-F238E27FC236}">
                  <a16:creationId xmlns:a16="http://schemas.microsoft.com/office/drawing/2014/main" id="{E9E99041-6A2D-2E8A-E254-E5322C7A9875}"/>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22" name="2023-02">
            <a:extLst>
              <a:ext uri="{FF2B5EF4-FFF2-40B4-BE49-F238E27FC236}">
                <a16:creationId xmlns:a16="http://schemas.microsoft.com/office/drawing/2014/main" id="{6CEBCDC8-FE44-ED54-5CE9-92F6A7F0505E}"/>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3">
            <a:extLst>
              <a:ext uri="{FF2B5EF4-FFF2-40B4-BE49-F238E27FC236}">
                <a16:creationId xmlns:a16="http://schemas.microsoft.com/office/drawing/2014/main" id="{C06937E5-D5B5-E10F-8C93-F4E243C01547}"/>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24" name="2023-02circle">
            <a:extLst>
              <a:ext uri="{FF2B5EF4-FFF2-40B4-BE49-F238E27FC236}">
                <a16:creationId xmlns:a16="http://schemas.microsoft.com/office/drawing/2014/main" id="{E113C848-115A-5268-74CB-9FC368059D36}"/>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5" name="2023-05circle">
            <a:extLst>
              <a:ext uri="{FF2B5EF4-FFF2-40B4-BE49-F238E27FC236}">
                <a16:creationId xmlns:a16="http://schemas.microsoft.com/office/drawing/2014/main" id="{C28F4843-924F-0D35-11D3-B592C028650E}"/>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1715335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2" name="Envision label" descr="A black and white sign&#10;&#10;Description automatically generated with low confidence">
            <a:extLst>
              <a:ext uri="{FF2B5EF4-FFF2-40B4-BE49-F238E27FC236}">
                <a16:creationId xmlns:a16="http://schemas.microsoft.com/office/drawing/2014/main" id="{31496BD3-D00D-56B8-A172-E92028DD8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1130" y="9674443"/>
            <a:ext cx="21659951" cy="5268628"/>
          </a:xfrm>
          <a:prstGeom prst="rect">
            <a:avLst/>
          </a:prstGeom>
        </p:spPr>
      </p:pic>
      <p:pic>
        <p:nvPicPr>
          <p:cNvPr id="43" name="Envision components" descr="A screenshot of a computer">
            <a:extLst>
              <a:ext uri="{FF2B5EF4-FFF2-40B4-BE49-F238E27FC236}">
                <a16:creationId xmlns:a16="http://schemas.microsoft.com/office/drawing/2014/main" id="{AB178047-FD1F-8953-C076-9FD3192215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31130" y="14943071"/>
            <a:ext cx="41255543" cy="13888765"/>
          </a:xfrm>
          <a:prstGeom prst="rect">
            <a:avLst/>
          </a:prstGeom>
        </p:spPr>
      </p:pic>
      <p:pic>
        <p:nvPicPr>
          <p:cNvPr id="51" name="M365 components" descr="Graphical user interface, application&#10;&#10;Description automatically generated">
            <a:extLst>
              <a:ext uri="{FF2B5EF4-FFF2-40B4-BE49-F238E27FC236}">
                <a16:creationId xmlns:a16="http://schemas.microsoft.com/office/drawing/2014/main" id="{00131EED-321B-9B75-A4BF-0EC687EE970E}"/>
              </a:ext>
            </a:extLst>
          </p:cNvPr>
          <p:cNvPicPr>
            <a:picLocks noChangeAspect="1"/>
          </p:cNvPicPr>
          <p:nvPr/>
        </p:nvPicPr>
        <p:blipFill>
          <a:blip r:embed="rId9">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29726758" y="5064494"/>
            <a:ext cx="4800600" cy="1556951"/>
          </a:xfrm>
          <a:prstGeom prst="rect">
            <a:avLst/>
          </a:prstGeom>
        </p:spPr>
      </p:pic>
      <p:pic>
        <p:nvPicPr>
          <p:cNvPr id="52" name="M365 label" descr="A black and white sign&#10;&#10;Description automatically generated with low confidence">
            <a:extLst>
              <a:ext uri="{FF2B5EF4-FFF2-40B4-BE49-F238E27FC236}">
                <a16:creationId xmlns:a16="http://schemas.microsoft.com/office/drawing/2014/main" id="{B3D5A880-F700-06E6-CEC2-463F7AB9A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26759" y="4497580"/>
            <a:ext cx="2988290" cy="485597"/>
          </a:xfrm>
          <a:prstGeom prst="rect">
            <a:avLst/>
          </a:prstGeom>
        </p:spPr>
      </p:pic>
      <p:pic>
        <p:nvPicPr>
          <p:cNvPr id="40" name="VAULT components" descr="Timeline&#10;&#10;Description automatically generated">
            <a:extLst>
              <a:ext uri="{FF2B5EF4-FFF2-40B4-BE49-F238E27FC236}">
                <a16:creationId xmlns:a16="http://schemas.microsoft.com/office/drawing/2014/main" id="{2F6F52AE-FE11-E1A6-37B4-C28F4E10C9C2}"/>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957981" y="5265155"/>
            <a:ext cx="4800600" cy="2325100"/>
          </a:xfrm>
          <a:prstGeom prst="rect">
            <a:avLst/>
          </a:prstGeom>
        </p:spPr>
      </p:pic>
      <p:pic>
        <p:nvPicPr>
          <p:cNvPr id="41" name="VAULT label" descr="Text&#10;&#10;Description automatically generated">
            <a:extLst>
              <a:ext uri="{FF2B5EF4-FFF2-40B4-BE49-F238E27FC236}">
                <a16:creationId xmlns:a16="http://schemas.microsoft.com/office/drawing/2014/main" id="{A900060B-9FF8-6F13-504B-31C12F1499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004140" y="4392344"/>
            <a:ext cx="1940411" cy="880186"/>
          </a:xfrm>
          <a:prstGeom prst="rect">
            <a:avLst/>
          </a:prstGeom>
        </p:spPr>
      </p:pic>
      <p:sp>
        <p:nvSpPr>
          <p:cNvPr id="54" name="Explore infra...">
            <a:extLst>
              <a:ext uri="{FF2B5EF4-FFF2-40B4-BE49-F238E27FC236}">
                <a16:creationId xmlns:a16="http://schemas.microsoft.com/office/drawing/2014/main" id="{A0B76CE6-0786-3AE9-FC79-E5E605FFF13A}"/>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5" name="EXPLORE">
            <a:extLst>
              <a:ext uri="{FF2B5EF4-FFF2-40B4-BE49-F238E27FC236}">
                <a16:creationId xmlns:a16="http://schemas.microsoft.com/office/drawing/2014/main" id="{7453866A-B0CE-39D0-A921-4CFC6016B428}"/>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grpSp>
        <p:nvGrpSpPr>
          <p:cNvPr id="44" name="Group 43">
            <a:extLst>
              <a:ext uri="{FF2B5EF4-FFF2-40B4-BE49-F238E27FC236}">
                <a16:creationId xmlns:a16="http://schemas.microsoft.com/office/drawing/2014/main" id="{7A9CC9E1-DE3A-6FD9-24E7-4641447F2B81}"/>
              </a:ext>
            </a:extLst>
          </p:cNvPr>
          <p:cNvGrpSpPr/>
          <p:nvPr/>
        </p:nvGrpSpPr>
        <p:grpSpPr>
          <a:xfrm>
            <a:off x="816131" y="1165482"/>
            <a:ext cx="2119485" cy="2100863"/>
            <a:chOff x="816131" y="1165482"/>
            <a:chExt cx="2119485" cy="2100863"/>
          </a:xfrm>
        </p:grpSpPr>
        <p:pic>
          <p:nvPicPr>
            <p:cNvPr id="45" name="Hacker" descr="A picture containing curtain, person, computer">
              <a:extLst>
                <a:ext uri="{FF2B5EF4-FFF2-40B4-BE49-F238E27FC236}">
                  <a16:creationId xmlns:a16="http://schemas.microsoft.com/office/drawing/2014/main" id="{770C46F0-ABB0-24B5-C143-E8B2CB2943C6}"/>
                </a:ext>
              </a:extLst>
            </p:cNvPr>
            <p:cNvPicPr>
              <a:picLocks noChangeAspect="1"/>
            </p:cNvPicPr>
            <p:nvPr/>
          </p:nvPicPr>
          <p:blipFill rotWithShape="1">
            <a:blip r:embed="rId13">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6" name="Hacker &quot;Not Allowed&quot;">
              <a:extLst>
                <a:ext uri="{FF2B5EF4-FFF2-40B4-BE49-F238E27FC236}">
                  <a16:creationId xmlns:a16="http://schemas.microsoft.com/office/drawing/2014/main" id="{AF73449A-EE18-A960-711B-BEFAC8F2DF6A}"/>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7" name="Group 46">
            <a:extLst>
              <a:ext uri="{FF2B5EF4-FFF2-40B4-BE49-F238E27FC236}">
                <a16:creationId xmlns:a16="http://schemas.microsoft.com/office/drawing/2014/main" id="{C5271E57-F818-ED3F-4B20-9B9481121C04}"/>
              </a:ext>
            </a:extLst>
          </p:cNvPr>
          <p:cNvGrpSpPr/>
          <p:nvPr/>
        </p:nvGrpSpPr>
        <p:grpSpPr>
          <a:xfrm>
            <a:off x="3545668" y="1596010"/>
            <a:ext cx="2119485" cy="2100864"/>
            <a:chOff x="3545668" y="1596010"/>
            <a:chExt cx="2119485" cy="2100864"/>
          </a:xfrm>
        </p:grpSpPr>
        <p:pic>
          <p:nvPicPr>
            <p:cNvPr id="48" name="Phone" descr="A hand holding a cell phone">
              <a:extLst>
                <a:ext uri="{FF2B5EF4-FFF2-40B4-BE49-F238E27FC236}">
                  <a16:creationId xmlns:a16="http://schemas.microsoft.com/office/drawing/2014/main" id="{0AA84F8B-ED03-4201-B69F-6708FE90D075}"/>
                </a:ext>
              </a:extLst>
            </p:cNvPr>
            <p:cNvPicPr>
              <a:picLocks noChangeAspect="1"/>
            </p:cNvPicPr>
            <p:nvPr/>
          </p:nvPicPr>
          <p:blipFill rotWithShape="1">
            <a:blip r:embed="rId14">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9" name="Phone &quot;Not Allowed&quot;">
              <a:extLst>
                <a:ext uri="{FF2B5EF4-FFF2-40B4-BE49-F238E27FC236}">
                  <a16:creationId xmlns:a16="http://schemas.microsoft.com/office/drawing/2014/main" id="{E13F27DA-CDC4-D917-1666-85D62D460B1E}"/>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50" name="Group 49">
            <a:extLst>
              <a:ext uri="{FF2B5EF4-FFF2-40B4-BE49-F238E27FC236}">
                <a16:creationId xmlns:a16="http://schemas.microsoft.com/office/drawing/2014/main" id="{C16E818B-1795-F15F-A62C-46AC06609232}"/>
              </a:ext>
            </a:extLst>
          </p:cNvPr>
          <p:cNvGrpSpPr/>
          <p:nvPr/>
        </p:nvGrpSpPr>
        <p:grpSpPr>
          <a:xfrm>
            <a:off x="1507521" y="3673433"/>
            <a:ext cx="2119485" cy="2100864"/>
            <a:chOff x="1507521" y="3673433"/>
            <a:chExt cx="2119485" cy="2100864"/>
          </a:xfrm>
        </p:grpSpPr>
        <p:pic>
          <p:nvPicPr>
            <p:cNvPr id="53" name="Crypto" descr="A picture containing text">
              <a:extLst>
                <a:ext uri="{FF2B5EF4-FFF2-40B4-BE49-F238E27FC236}">
                  <a16:creationId xmlns:a16="http://schemas.microsoft.com/office/drawing/2014/main" id="{F2CBEB26-ECBD-C401-3F02-124CC3AB8374}"/>
                </a:ext>
              </a:extLst>
            </p:cNvPr>
            <p:cNvPicPr>
              <a:picLocks noChangeAspect="1"/>
            </p:cNvPicPr>
            <p:nvPr/>
          </p:nvPicPr>
          <p:blipFill rotWithShape="1">
            <a:blip r:embed="rId15">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6" name="Crypto &quot;Not Allowed&quot;">
              <a:extLst>
                <a:ext uri="{FF2B5EF4-FFF2-40B4-BE49-F238E27FC236}">
                  <a16:creationId xmlns:a16="http://schemas.microsoft.com/office/drawing/2014/main" id="{26BFABB1-AEEA-D2A7-2CEA-127DA5697437}"/>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22" name="2023-02">
            <a:extLst>
              <a:ext uri="{FF2B5EF4-FFF2-40B4-BE49-F238E27FC236}">
                <a16:creationId xmlns:a16="http://schemas.microsoft.com/office/drawing/2014/main" id="{3E881DA5-E430-244C-C379-F454D32F2DAE}"/>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3">
            <a:extLst>
              <a:ext uri="{FF2B5EF4-FFF2-40B4-BE49-F238E27FC236}">
                <a16:creationId xmlns:a16="http://schemas.microsoft.com/office/drawing/2014/main" id="{5E3D48F8-0591-290A-99F8-08A8F4339F8C}"/>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24" name="2023-02circle">
            <a:extLst>
              <a:ext uri="{FF2B5EF4-FFF2-40B4-BE49-F238E27FC236}">
                <a16:creationId xmlns:a16="http://schemas.microsoft.com/office/drawing/2014/main" id="{0E308334-F6D9-DE2E-718F-7512B29B2ECB}"/>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5" name="2023-05circle">
            <a:extLst>
              <a:ext uri="{FF2B5EF4-FFF2-40B4-BE49-F238E27FC236}">
                <a16:creationId xmlns:a16="http://schemas.microsoft.com/office/drawing/2014/main" id="{91BD60E8-B046-329A-FE17-92EFD4506DB6}"/>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180229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39" name="DSheirarchy" descr="Diagram">
            <a:extLst>
              <a:ext uri="{FF2B5EF4-FFF2-40B4-BE49-F238E27FC236}">
                <a16:creationId xmlns:a16="http://schemas.microsoft.com/office/drawing/2014/main" id="{E647FE6C-27DE-0081-9044-84AB7B3DA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15595" y="4023012"/>
            <a:ext cx="8075415" cy="5176863"/>
          </a:xfrm>
          <a:prstGeom prst="rect">
            <a:avLst/>
          </a:prstGeom>
        </p:spPr>
      </p:pic>
      <p:pic>
        <p:nvPicPr>
          <p:cNvPr id="44" name="UDL components" descr="Diagram&#10;&#10;Description automatically generated">
            <a:extLst>
              <a:ext uri="{FF2B5EF4-FFF2-40B4-BE49-F238E27FC236}">
                <a16:creationId xmlns:a16="http://schemas.microsoft.com/office/drawing/2014/main" id="{F116842A-C8E9-D6AC-613B-EE7E2903E0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44003" y="7805888"/>
            <a:ext cx="17151493" cy="20848650"/>
          </a:xfrm>
          <a:prstGeom prst="rect">
            <a:avLst/>
          </a:prstGeom>
          <a:effectLst>
            <a:softEdge rad="63500"/>
          </a:effectLst>
        </p:spPr>
      </p:pic>
      <p:pic>
        <p:nvPicPr>
          <p:cNvPr id="45" name="UDL label" descr="Logo, company name&#10;&#10;Description automatically generated">
            <a:extLst>
              <a:ext uri="{FF2B5EF4-FFF2-40B4-BE49-F238E27FC236}">
                <a16:creationId xmlns:a16="http://schemas.microsoft.com/office/drawing/2014/main" id="{B88A5AE7-D228-3D35-FCF1-801764C944E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08931" y="11912671"/>
            <a:ext cx="18935072" cy="12068898"/>
          </a:xfrm>
          <a:prstGeom prst="rect">
            <a:avLst/>
          </a:prstGeom>
        </p:spPr>
      </p:pic>
      <p:pic>
        <p:nvPicPr>
          <p:cNvPr id="51" name="M365 components" descr="Graphical user interface, application&#10;&#10;Description automatically generated">
            <a:extLst>
              <a:ext uri="{FF2B5EF4-FFF2-40B4-BE49-F238E27FC236}">
                <a16:creationId xmlns:a16="http://schemas.microsoft.com/office/drawing/2014/main" id="{00131EED-321B-9B75-A4BF-0EC687EE970E}"/>
              </a:ext>
            </a:extLst>
          </p:cNvPr>
          <p:cNvPicPr>
            <a:picLocks noChangeAspect="1"/>
          </p:cNvPicPr>
          <p:nvPr/>
        </p:nvPicPr>
        <p:blipFill>
          <a:blip r:embed="rId9">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29726758" y="5064494"/>
            <a:ext cx="4800600" cy="1556951"/>
          </a:xfrm>
          <a:prstGeom prst="rect">
            <a:avLst/>
          </a:prstGeom>
        </p:spPr>
      </p:pic>
      <p:pic>
        <p:nvPicPr>
          <p:cNvPr id="52" name="M365 label" descr="A black and white sign&#10;&#10;Description automatically generated with low confidence">
            <a:extLst>
              <a:ext uri="{FF2B5EF4-FFF2-40B4-BE49-F238E27FC236}">
                <a16:creationId xmlns:a16="http://schemas.microsoft.com/office/drawing/2014/main" id="{B3D5A880-F700-06E6-CEC2-463F7AB9A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26759" y="4497580"/>
            <a:ext cx="2988290" cy="485597"/>
          </a:xfrm>
          <a:prstGeom prst="rect">
            <a:avLst/>
          </a:prstGeom>
        </p:spPr>
      </p:pic>
      <p:pic>
        <p:nvPicPr>
          <p:cNvPr id="40" name="VAULT components" descr="Timeline&#10;&#10;Description automatically generated">
            <a:extLst>
              <a:ext uri="{FF2B5EF4-FFF2-40B4-BE49-F238E27FC236}">
                <a16:creationId xmlns:a16="http://schemas.microsoft.com/office/drawing/2014/main" id="{2F6F52AE-FE11-E1A6-37B4-C28F4E10C9C2}"/>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957981" y="5265155"/>
            <a:ext cx="4800600" cy="2325100"/>
          </a:xfrm>
          <a:prstGeom prst="rect">
            <a:avLst/>
          </a:prstGeom>
        </p:spPr>
      </p:pic>
      <p:pic>
        <p:nvPicPr>
          <p:cNvPr id="41" name="VAULT label" descr="Text&#10;&#10;Description automatically generated">
            <a:extLst>
              <a:ext uri="{FF2B5EF4-FFF2-40B4-BE49-F238E27FC236}">
                <a16:creationId xmlns:a16="http://schemas.microsoft.com/office/drawing/2014/main" id="{A900060B-9FF8-6F13-504B-31C12F1499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004140" y="4392344"/>
            <a:ext cx="1940411" cy="880186"/>
          </a:xfrm>
          <a:prstGeom prst="rect">
            <a:avLst/>
          </a:prstGeom>
        </p:spPr>
      </p:pic>
      <p:pic>
        <p:nvPicPr>
          <p:cNvPr id="46" name="Envision label" descr="A black and white sign&#10;&#10;Description automatically generated with low confidence">
            <a:extLst>
              <a:ext uri="{FF2B5EF4-FFF2-40B4-BE49-F238E27FC236}">
                <a16:creationId xmlns:a16="http://schemas.microsoft.com/office/drawing/2014/main" id="{0C244A30-958B-4907-46C5-286DA640831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189204" y="4353160"/>
            <a:ext cx="2520407" cy="613071"/>
          </a:xfrm>
          <a:prstGeom prst="rect">
            <a:avLst/>
          </a:prstGeom>
        </p:spPr>
      </p:pic>
      <p:pic>
        <p:nvPicPr>
          <p:cNvPr id="47" name="Envision components" descr="A screenshot of a computer">
            <a:extLst>
              <a:ext uri="{FF2B5EF4-FFF2-40B4-BE49-F238E27FC236}">
                <a16:creationId xmlns:a16="http://schemas.microsoft.com/office/drawing/2014/main" id="{066C2431-8697-9458-7413-F425C43118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189204" y="4966231"/>
            <a:ext cx="4800600" cy="1616132"/>
          </a:xfrm>
          <a:prstGeom prst="rect">
            <a:avLst/>
          </a:prstGeom>
        </p:spPr>
      </p:pic>
      <p:sp>
        <p:nvSpPr>
          <p:cNvPr id="53" name="Explore infra...">
            <a:extLst>
              <a:ext uri="{FF2B5EF4-FFF2-40B4-BE49-F238E27FC236}">
                <a16:creationId xmlns:a16="http://schemas.microsoft.com/office/drawing/2014/main" id="{014FC24D-3184-AB36-58CC-DD6C0E5F5CB7}"/>
              </a:ext>
            </a:extLst>
          </p:cNvPr>
          <p:cNvSpPr txBox="1"/>
          <p:nvPr/>
        </p:nvSpPr>
        <p:spPr>
          <a:xfrm>
            <a:off x="35369629" y="2286000"/>
            <a:ext cx="5749588" cy="1713932"/>
          </a:xfrm>
          <a:prstGeom prst="rect">
            <a:avLst/>
          </a:prstGeom>
          <a:noFill/>
        </p:spPr>
        <p:txBody>
          <a:bodyPr wrap="none" lIns="300038" tIns="300038" rIns="300038" bIns="300038">
            <a:spAutoFit/>
          </a:bodyPr>
          <a:lstStyle/>
          <a:p>
            <a:pPr algn="ctr"/>
            <a:r>
              <a:rPr lang="en-US" sz="7200" dirty="0"/>
              <a:t>infrastructure</a:t>
            </a:r>
          </a:p>
        </p:txBody>
      </p:sp>
      <p:sp>
        <p:nvSpPr>
          <p:cNvPr id="54" name="EXPLORE">
            <a:extLst>
              <a:ext uri="{FF2B5EF4-FFF2-40B4-BE49-F238E27FC236}">
                <a16:creationId xmlns:a16="http://schemas.microsoft.com/office/drawing/2014/main" id="{D7CB52F6-93E8-2525-1557-4A8140ED82AC}"/>
              </a:ext>
            </a:extLst>
          </p:cNvPr>
          <p:cNvSpPr txBox="1"/>
          <p:nvPr/>
        </p:nvSpPr>
        <p:spPr>
          <a:xfrm>
            <a:off x="35661600" y="914400"/>
            <a:ext cx="5165647" cy="2083264"/>
          </a:xfrm>
          <a:prstGeom prst="rect">
            <a:avLst/>
          </a:prstGeom>
          <a:noFill/>
        </p:spPr>
        <p:txBody>
          <a:bodyPr wrap="none" lIns="300038" tIns="300038" rIns="300038" bIns="300038">
            <a:spAutoFit/>
          </a:bodyPr>
          <a:lstStyle/>
          <a:p>
            <a:pPr algn="ctr"/>
            <a:r>
              <a:rPr lang="en-US" sz="9600" b="1" dirty="0"/>
              <a:t>EXPLORE</a:t>
            </a:r>
            <a:endParaRPr lang="en-US" sz="9600" dirty="0"/>
          </a:p>
        </p:txBody>
      </p:sp>
      <p:grpSp>
        <p:nvGrpSpPr>
          <p:cNvPr id="42" name="Group 41">
            <a:extLst>
              <a:ext uri="{FF2B5EF4-FFF2-40B4-BE49-F238E27FC236}">
                <a16:creationId xmlns:a16="http://schemas.microsoft.com/office/drawing/2014/main" id="{CA6B965D-93C6-A86C-FB22-AE514493B186}"/>
              </a:ext>
            </a:extLst>
          </p:cNvPr>
          <p:cNvGrpSpPr/>
          <p:nvPr/>
        </p:nvGrpSpPr>
        <p:grpSpPr>
          <a:xfrm>
            <a:off x="816131" y="1165482"/>
            <a:ext cx="2119485" cy="2100863"/>
            <a:chOff x="816131" y="1165482"/>
            <a:chExt cx="2119485" cy="2100863"/>
          </a:xfrm>
        </p:grpSpPr>
        <p:pic>
          <p:nvPicPr>
            <p:cNvPr id="43" name="Hacker" descr="A picture containing curtain, person, computer">
              <a:extLst>
                <a:ext uri="{FF2B5EF4-FFF2-40B4-BE49-F238E27FC236}">
                  <a16:creationId xmlns:a16="http://schemas.microsoft.com/office/drawing/2014/main" id="{2A8E78BE-FEEA-4331-C5E6-F19399A37CBC}"/>
                </a:ext>
              </a:extLst>
            </p:cNvPr>
            <p:cNvPicPr>
              <a:picLocks noChangeAspect="1"/>
            </p:cNvPicPr>
            <p:nvPr/>
          </p:nvPicPr>
          <p:blipFill rotWithShape="1">
            <a:blip r:embed="rId15">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8" name="Hacker &quot;Not Allowed&quot;">
              <a:extLst>
                <a:ext uri="{FF2B5EF4-FFF2-40B4-BE49-F238E27FC236}">
                  <a16:creationId xmlns:a16="http://schemas.microsoft.com/office/drawing/2014/main" id="{F0DB69A7-BD40-9E3B-2F7A-E6F421D7F5E2}"/>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9" name="Group 48">
            <a:extLst>
              <a:ext uri="{FF2B5EF4-FFF2-40B4-BE49-F238E27FC236}">
                <a16:creationId xmlns:a16="http://schemas.microsoft.com/office/drawing/2014/main" id="{757485AC-CA3B-F7D4-9261-D9EDAC0D5CB7}"/>
              </a:ext>
            </a:extLst>
          </p:cNvPr>
          <p:cNvGrpSpPr/>
          <p:nvPr/>
        </p:nvGrpSpPr>
        <p:grpSpPr>
          <a:xfrm>
            <a:off x="3545668" y="1596010"/>
            <a:ext cx="2119485" cy="2100864"/>
            <a:chOff x="3545668" y="1596010"/>
            <a:chExt cx="2119485" cy="2100864"/>
          </a:xfrm>
        </p:grpSpPr>
        <p:pic>
          <p:nvPicPr>
            <p:cNvPr id="50" name="Phone" descr="A hand holding a cell phone">
              <a:extLst>
                <a:ext uri="{FF2B5EF4-FFF2-40B4-BE49-F238E27FC236}">
                  <a16:creationId xmlns:a16="http://schemas.microsoft.com/office/drawing/2014/main" id="{0226685E-3E48-7690-30F0-5233FF3EF097}"/>
                </a:ext>
              </a:extLst>
            </p:cNvPr>
            <p:cNvPicPr>
              <a:picLocks noChangeAspect="1"/>
            </p:cNvPicPr>
            <p:nvPr/>
          </p:nvPicPr>
          <p:blipFill rotWithShape="1">
            <a:blip r:embed="rId16">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55" name="Phone &quot;Not Allowed&quot;">
              <a:extLst>
                <a:ext uri="{FF2B5EF4-FFF2-40B4-BE49-F238E27FC236}">
                  <a16:creationId xmlns:a16="http://schemas.microsoft.com/office/drawing/2014/main" id="{0BFE3DBA-D3AB-7435-AD23-5AF9DDBA38F5}"/>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56" name="Group 55">
            <a:extLst>
              <a:ext uri="{FF2B5EF4-FFF2-40B4-BE49-F238E27FC236}">
                <a16:creationId xmlns:a16="http://schemas.microsoft.com/office/drawing/2014/main" id="{F7F8DD35-F287-6147-AB14-717B6C731943}"/>
              </a:ext>
            </a:extLst>
          </p:cNvPr>
          <p:cNvGrpSpPr/>
          <p:nvPr/>
        </p:nvGrpSpPr>
        <p:grpSpPr>
          <a:xfrm>
            <a:off x="1507521" y="3673433"/>
            <a:ext cx="2119485" cy="2100864"/>
            <a:chOff x="1507521" y="3673433"/>
            <a:chExt cx="2119485" cy="2100864"/>
          </a:xfrm>
        </p:grpSpPr>
        <p:pic>
          <p:nvPicPr>
            <p:cNvPr id="57" name="Crypto" descr="A picture containing text">
              <a:extLst>
                <a:ext uri="{FF2B5EF4-FFF2-40B4-BE49-F238E27FC236}">
                  <a16:creationId xmlns:a16="http://schemas.microsoft.com/office/drawing/2014/main" id="{2F9E1224-683F-35DA-1312-332D643B4308}"/>
                </a:ext>
              </a:extLst>
            </p:cNvPr>
            <p:cNvPicPr>
              <a:picLocks noChangeAspect="1"/>
            </p:cNvPicPr>
            <p:nvPr/>
          </p:nvPicPr>
          <p:blipFill rotWithShape="1">
            <a:blip r:embed="rId17">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58" name="Crypto &quot;Not Allowed&quot;">
              <a:extLst>
                <a:ext uri="{FF2B5EF4-FFF2-40B4-BE49-F238E27FC236}">
                  <a16:creationId xmlns:a16="http://schemas.microsoft.com/office/drawing/2014/main" id="{FE07438A-C314-30DA-D57B-737EFDE324AA}"/>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22" name="2023-02">
            <a:extLst>
              <a:ext uri="{FF2B5EF4-FFF2-40B4-BE49-F238E27FC236}">
                <a16:creationId xmlns:a16="http://schemas.microsoft.com/office/drawing/2014/main" id="{CCB14137-DB0A-A829-EEEE-C79C22A40FBF}"/>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3">
            <a:extLst>
              <a:ext uri="{FF2B5EF4-FFF2-40B4-BE49-F238E27FC236}">
                <a16:creationId xmlns:a16="http://schemas.microsoft.com/office/drawing/2014/main" id="{F95EFF37-D921-F8E8-F4EB-59087367C133}"/>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24" name="2023-02circle">
            <a:extLst>
              <a:ext uri="{FF2B5EF4-FFF2-40B4-BE49-F238E27FC236}">
                <a16:creationId xmlns:a16="http://schemas.microsoft.com/office/drawing/2014/main" id="{60A53423-6696-FE4A-AE78-23B8A912F52E}"/>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5" name="2023-05circle">
            <a:extLst>
              <a:ext uri="{FF2B5EF4-FFF2-40B4-BE49-F238E27FC236}">
                <a16:creationId xmlns:a16="http://schemas.microsoft.com/office/drawing/2014/main" id="{BBB31CB7-5AB2-1380-9A8B-C2541C2C6F50}"/>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728012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ckathon logo" descr="Graphical user interface, application&#10;&#10;Description automatically generated with medium confidence">
            <a:extLst>
              <a:ext uri="{FF2B5EF4-FFF2-40B4-BE49-F238E27FC236}">
                <a16:creationId xmlns:a16="http://schemas.microsoft.com/office/drawing/2014/main" id="{37AB4651-62D5-68B1-3A3D-9974B54D7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36" y="9343861"/>
            <a:ext cx="2988290" cy="3325880"/>
          </a:xfrm>
          <a:prstGeom prst="rect">
            <a:avLst/>
          </a:prstGeom>
        </p:spPr>
      </p:pic>
      <p:sp>
        <p:nvSpPr>
          <p:cNvPr id="3" name="Hackathons title">
            <a:extLst>
              <a:ext uri="{FF2B5EF4-FFF2-40B4-BE49-F238E27FC236}">
                <a16:creationId xmlns:a16="http://schemas.microsoft.com/office/drawing/2014/main" id="{1D7FB73B-9784-AA4B-0755-1E1063A58AC3}"/>
              </a:ext>
            </a:extLst>
          </p:cNvPr>
          <p:cNvSpPr txBox="1"/>
          <p:nvPr/>
        </p:nvSpPr>
        <p:spPr>
          <a:xfrm>
            <a:off x="310904" y="8308685"/>
            <a:ext cx="6970627" cy="1211936"/>
          </a:xfrm>
          <a:prstGeom prst="rect">
            <a:avLst/>
          </a:prstGeom>
          <a:noFill/>
        </p:spPr>
        <p:txBody>
          <a:bodyPr wrap="none" lIns="300038" tIns="300038" rIns="300038" bIns="300038">
            <a:spAutoFit/>
          </a:bodyPr>
          <a:lstStyle/>
          <a:p>
            <a:pPr algn="l"/>
            <a:r>
              <a:rPr lang="en-US" sz="3938" b="1" dirty="0"/>
              <a:t>AFTC Data Hackathons to Date</a:t>
            </a:r>
          </a:p>
        </p:txBody>
      </p:sp>
      <p:graphicFrame>
        <p:nvGraphicFramePr>
          <p:cNvPr id="4" name="2021-11">
            <a:extLst>
              <a:ext uri="{FF2B5EF4-FFF2-40B4-BE49-F238E27FC236}">
                <a16:creationId xmlns:a16="http://schemas.microsoft.com/office/drawing/2014/main" id="{9944565E-4450-D081-E0B5-493D5673691D}"/>
              </a:ext>
            </a:extLst>
          </p:cNvPr>
          <p:cNvGraphicFramePr>
            <a:graphicFrameLocks noGrp="1"/>
          </p:cNvGraphicFramePr>
          <p:nvPr/>
        </p:nvGraphicFramePr>
        <p:xfrm>
          <a:off x="1613066" y="128801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2021</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v01.00</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5" name="2022-03">
            <a:extLst>
              <a:ext uri="{FF2B5EF4-FFF2-40B4-BE49-F238E27FC236}">
                <a16:creationId xmlns:a16="http://schemas.microsoft.com/office/drawing/2014/main" id="{C3F225FF-063B-656E-D977-7A4A6E941AE6}"/>
              </a:ext>
            </a:extLst>
          </p:cNvPr>
          <p:cNvGraphicFramePr>
            <a:graphicFrameLocks noGrp="1"/>
          </p:cNvGraphicFramePr>
          <p:nvPr/>
        </p:nvGraphicFramePr>
        <p:xfrm>
          <a:off x="1613066" y="152804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Mar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6" name="2022-08">
            <a:extLst>
              <a:ext uri="{FF2B5EF4-FFF2-40B4-BE49-F238E27FC236}">
                <a16:creationId xmlns:a16="http://schemas.microsoft.com/office/drawing/2014/main" id="{556E05A1-3C9C-5EF6-10FD-AA42FC6F5F92}"/>
              </a:ext>
            </a:extLst>
          </p:cNvPr>
          <p:cNvGraphicFramePr>
            <a:graphicFrameLocks noGrp="1"/>
          </p:cNvGraphicFramePr>
          <p:nvPr/>
        </p:nvGraphicFramePr>
        <p:xfrm>
          <a:off x="1613066" y="182791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Aug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v2022-2</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7" name="2022-11">
            <a:extLst>
              <a:ext uri="{FF2B5EF4-FFF2-40B4-BE49-F238E27FC236}">
                <a16:creationId xmlns:a16="http://schemas.microsoft.com/office/drawing/2014/main" id="{889A5EAF-6680-DAD1-4E18-049C6C5F27B2}"/>
              </a:ext>
            </a:extLst>
          </p:cNvPr>
          <p:cNvGraphicFramePr>
            <a:graphicFrameLocks noGrp="1"/>
          </p:cNvGraphicFramePr>
          <p:nvPr/>
        </p:nvGraphicFramePr>
        <p:xfrm>
          <a:off x="1613066" y="200810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dirty="0">
                          <a:solidFill>
                            <a:srgbClr val="008000"/>
                          </a:solidFill>
                          <a:latin typeface="Consolas" panose="020B0609020204030204" pitchFamily="49" charset="0"/>
                        </a:rPr>
                        <a:t>Nov 2022</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dirty="0">
                          <a:solidFill>
                            <a:srgbClr val="008000"/>
                          </a:solidFill>
                          <a:latin typeface="Consolas" panose="020B0609020204030204" pitchFamily="49" charset="0"/>
                        </a:rPr>
                        <a:t>v2022-3</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10" name="2023-08">
            <a:extLst>
              <a:ext uri="{FF2B5EF4-FFF2-40B4-BE49-F238E27FC236}">
                <a16:creationId xmlns:a16="http://schemas.microsoft.com/office/drawing/2014/main" id="{8CF1F75C-1D7B-8856-D3D4-876E05AED032}"/>
              </a:ext>
            </a:extLst>
          </p:cNvPr>
          <p:cNvGraphicFramePr>
            <a:graphicFrameLocks noGrp="1"/>
          </p:cNvGraphicFramePr>
          <p:nvPr/>
        </p:nvGraphicFramePr>
        <p:xfrm>
          <a:off x="1613066" y="25481757"/>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Aug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v2023-3</a:t>
                      </a:r>
                    </a:p>
                  </a:txBody>
                  <a:tcPr marL="60008" marR="60008" marT="30004" marB="30004" anchor="ctr">
                    <a:noFill/>
                  </a:tcPr>
                </a:tc>
                <a:extLst>
                  <a:ext uri="{0D108BD9-81ED-4DB2-BD59-A6C34878D82A}">
                    <a16:rowId xmlns:a16="http://schemas.microsoft.com/office/drawing/2014/main" val="3857682600"/>
                  </a:ext>
                </a:extLst>
              </a:tr>
            </a:tbl>
          </a:graphicData>
        </a:graphic>
      </p:graphicFrame>
      <p:cxnSp>
        <p:nvCxnSpPr>
          <p:cNvPr id="11" name="Futureline">
            <a:extLst>
              <a:ext uri="{FF2B5EF4-FFF2-40B4-BE49-F238E27FC236}">
                <a16:creationId xmlns:a16="http://schemas.microsoft.com/office/drawing/2014/main" id="{27668139-1EB2-3243-F2AF-2A06955F413B}"/>
              </a:ext>
            </a:extLst>
          </p:cNvPr>
          <p:cNvCxnSpPr/>
          <p:nvPr/>
        </p:nvCxnSpPr>
        <p:spPr>
          <a:xfrm>
            <a:off x="1361035" y="20285893"/>
            <a:ext cx="0" cy="7200900"/>
          </a:xfrm>
          <a:prstGeom prst="line">
            <a:avLst/>
          </a:prstGeom>
          <a:ln w="101600">
            <a:solidFill>
              <a:srgbClr val="008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Nowline">
            <a:extLst>
              <a:ext uri="{FF2B5EF4-FFF2-40B4-BE49-F238E27FC236}">
                <a16:creationId xmlns:a16="http://schemas.microsoft.com/office/drawing/2014/main" id="{CDC9C691-B39D-1C92-FCA8-E23FED7191B8}"/>
              </a:ext>
            </a:extLst>
          </p:cNvPr>
          <p:cNvCxnSpPr/>
          <p:nvPr/>
        </p:nvCxnSpPr>
        <p:spPr>
          <a:xfrm>
            <a:off x="1361035" y="13278862"/>
            <a:ext cx="0" cy="7200900"/>
          </a:xfrm>
          <a:prstGeom prst="line">
            <a:avLst/>
          </a:prstGeom>
          <a:ln w="20320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2021-11circle">
            <a:extLst>
              <a:ext uri="{FF2B5EF4-FFF2-40B4-BE49-F238E27FC236}">
                <a16:creationId xmlns:a16="http://schemas.microsoft.com/office/drawing/2014/main" id="{F1689D03-B078-206B-B8B7-B1C575B55D34}"/>
              </a:ext>
            </a:extLst>
          </p:cNvPr>
          <p:cNvSpPr/>
          <p:nvPr/>
        </p:nvSpPr>
        <p:spPr>
          <a:xfrm>
            <a:off x="1211016" y="130849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4" name="2022-03circle">
            <a:extLst>
              <a:ext uri="{FF2B5EF4-FFF2-40B4-BE49-F238E27FC236}">
                <a16:creationId xmlns:a16="http://schemas.microsoft.com/office/drawing/2014/main" id="{5F5E5852-A8FD-A5C2-A213-05113D9F5847}"/>
              </a:ext>
            </a:extLst>
          </p:cNvPr>
          <p:cNvSpPr/>
          <p:nvPr/>
        </p:nvSpPr>
        <p:spPr>
          <a:xfrm>
            <a:off x="1211016" y="154852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5" name="2022-08circle">
            <a:extLst>
              <a:ext uri="{FF2B5EF4-FFF2-40B4-BE49-F238E27FC236}">
                <a16:creationId xmlns:a16="http://schemas.microsoft.com/office/drawing/2014/main" id="{190D2F28-FA5F-0648-B301-698B8D44B725}"/>
              </a:ext>
            </a:extLst>
          </p:cNvPr>
          <p:cNvSpPr/>
          <p:nvPr/>
        </p:nvSpPr>
        <p:spPr>
          <a:xfrm>
            <a:off x="1211016" y="18485668"/>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6" name="2022-11circle">
            <a:extLst>
              <a:ext uri="{FF2B5EF4-FFF2-40B4-BE49-F238E27FC236}">
                <a16:creationId xmlns:a16="http://schemas.microsoft.com/office/drawing/2014/main" id="{6104F90E-DF0B-6309-5D00-0202AE4E9A0C}"/>
              </a:ext>
            </a:extLst>
          </p:cNvPr>
          <p:cNvSpPr/>
          <p:nvPr/>
        </p:nvSpPr>
        <p:spPr>
          <a:xfrm>
            <a:off x="1211016" y="20285893"/>
            <a:ext cx="300038" cy="300038"/>
          </a:xfrm>
          <a:prstGeom prst="ellipse">
            <a:avLst/>
          </a:prstGeom>
          <a:solidFill>
            <a:schemeClr val="bg1"/>
          </a:solidFill>
          <a:ln w="1016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19" name="2023-08circle">
            <a:extLst>
              <a:ext uri="{FF2B5EF4-FFF2-40B4-BE49-F238E27FC236}">
                <a16:creationId xmlns:a16="http://schemas.microsoft.com/office/drawing/2014/main" id="{CB35FC6D-ACEA-4CF7-B3EB-9E882FB909E8}"/>
              </a:ext>
            </a:extLst>
          </p:cNvPr>
          <p:cNvSpPr/>
          <p:nvPr/>
        </p:nvSpPr>
        <p:spPr>
          <a:xfrm>
            <a:off x="1211016" y="2568656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0" name="2023-11circle">
            <a:extLst>
              <a:ext uri="{FF2B5EF4-FFF2-40B4-BE49-F238E27FC236}">
                <a16:creationId xmlns:a16="http://schemas.microsoft.com/office/drawing/2014/main" id="{8E1C4CB4-14FD-78F4-D1B1-D653B2EDDDB0}"/>
              </a:ext>
            </a:extLst>
          </p:cNvPr>
          <p:cNvSpPr/>
          <p:nvPr/>
        </p:nvSpPr>
        <p:spPr>
          <a:xfrm>
            <a:off x="1211016" y="27486793"/>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graphicFrame>
        <p:nvGraphicFramePr>
          <p:cNvPr id="21" name="2023-11">
            <a:extLst>
              <a:ext uri="{FF2B5EF4-FFF2-40B4-BE49-F238E27FC236}">
                <a16:creationId xmlns:a16="http://schemas.microsoft.com/office/drawing/2014/main" id="{B3617126-4D3E-D2AA-1C2E-99D4DF8486B3}"/>
              </a:ext>
            </a:extLst>
          </p:cNvPr>
          <p:cNvGraphicFramePr>
            <a:graphicFrameLocks noGrp="1"/>
          </p:cNvGraphicFramePr>
          <p:nvPr/>
        </p:nvGraphicFramePr>
        <p:xfrm>
          <a:off x="1613066" y="2728198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Nov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v2023-4</a:t>
                      </a:r>
                    </a:p>
                  </a:txBody>
                  <a:tcPr marL="60008" marR="60008" marT="30004" marB="30004" anchor="ctr">
                    <a:noFill/>
                  </a:tcPr>
                </a:tc>
                <a:extLst>
                  <a:ext uri="{0D108BD9-81ED-4DB2-BD59-A6C34878D82A}">
                    <a16:rowId xmlns:a16="http://schemas.microsoft.com/office/drawing/2014/main" val="3857682600"/>
                  </a:ext>
                </a:extLst>
              </a:tr>
            </a:tbl>
          </a:graphicData>
        </a:graphic>
      </p:graphicFrame>
      <p:pic>
        <p:nvPicPr>
          <p:cNvPr id="28" name="WordCloud" descr="Text">
            <a:extLst>
              <a:ext uri="{FF2B5EF4-FFF2-40B4-BE49-F238E27FC236}">
                <a16:creationId xmlns:a16="http://schemas.microsoft.com/office/drawing/2014/main" id="{BCDA0F30-58B3-066B-822F-09E4B213E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441" y="2362427"/>
            <a:ext cx="3600450" cy="3600450"/>
          </a:xfrm>
          <a:prstGeom prst="rect">
            <a:avLst/>
          </a:prstGeom>
          <a:effectLst>
            <a:softEdge rad="317500"/>
          </a:effectLst>
        </p:spPr>
      </p:pic>
      <p:sp>
        <p:nvSpPr>
          <p:cNvPr id="29" name="Objectives">
            <a:extLst>
              <a:ext uri="{FF2B5EF4-FFF2-40B4-BE49-F238E27FC236}">
                <a16:creationId xmlns:a16="http://schemas.microsoft.com/office/drawing/2014/main" id="{6C086F75-6BB0-89B1-30E8-019E6121A024}"/>
              </a:ext>
            </a:extLst>
          </p:cNvPr>
          <p:cNvSpPr txBox="1"/>
          <p:nvPr/>
        </p:nvSpPr>
        <p:spPr>
          <a:xfrm>
            <a:off x="310904" y="6525416"/>
            <a:ext cx="5890524" cy="1898598"/>
          </a:xfrm>
          <a:prstGeom prst="rect">
            <a:avLst/>
          </a:prstGeom>
          <a:noFill/>
        </p:spPr>
        <p:txBody>
          <a:bodyPr wrap="none" lIns="300038" tIns="300038" rIns="300038" bIns="300038">
            <a:spAutoFit/>
          </a:bodyPr>
          <a:lstStyle/>
          <a:p>
            <a:pPr marL="187538" indent="-187538">
              <a:buFont typeface="Arial" panose="020B0604020202020204" pitchFamily="34" charset="0"/>
              <a:buChar char="•"/>
            </a:pPr>
            <a:r>
              <a:rPr lang="en-US" sz="2100" b="1" dirty="0"/>
              <a:t>Solve</a:t>
            </a:r>
            <a:r>
              <a:rPr lang="en-US" sz="2100" dirty="0"/>
              <a:t> real AFTC data problems</a:t>
            </a:r>
          </a:p>
          <a:p>
            <a:pPr marL="187538" indent="-187538">
              <a:buFont typeface="Arial" panose="020B0604020202020204" pitchFamily="34" charset="0"/>
              <a:buChar char="•"/>
            </a:pPr>
            <a:r>
              <a:rPr lang="en-US" sz="2100" b="1" dirty="0"/>
              <a:t>Discover</a:t>
            </a:r>
            <a:r>
              <a:rPr lang="en-US" sz="2100" dirty="0"/>
              <a:t> and </a:t>
            </a:r>
            <a:r>
              <a:rPr lang="en-US" sz="2100" b="1" dirty="0"/>
              <a:t>develop</a:t>
            </a:r>
            <a:r>
              <a:rPr lang="en-US" sz="2100" dirty="0"/>
              <a:t> AFTC organic data talent</a:t>
            </a:r>
          </a:p>
          <a:p>
            <a:pPr marL="187538" indent="-187538">
              <a:buFont typeface="Arial" panose="020B0604020202020204" pitchFamily="34" charset="0"/>
              <a:buChar char="•"/>
            </a:pPr>
            <a:r>
              <a:rPr lang="en-US" sz="2100" b="1" dirty="0"/>
              <a:t>Drive</a:t>
            </a:r>
            <a:r>
              <a:rPr lang="en-US" sz="2100" dirty="0"/>
              <a:t> </a:t>
            </a:r>
            <a:r>
              <a:rPr lang="en-US" sz="2100" b="1" dirty="0"/>
              <a:t>progress</a:t>
            </a:r>
            <a:r>
              <a:rPr lang="en-US" sz="2100" dirty="0"/>
              <a:t> in availability &amp;</a:t>
            </a:r>
            <a:br>
              <a:rPr lang="en-US" sz="2100" dirty="0"/>
            </a:br>
            <a:r>
              <a:rPr lang="en-US" sz="2100" dirty="0"/>
              <a:t>AFTC use of contemporary data technologies</a:t>
            </a:r>
          </a:p>
        </p:txBody>
      </p:sp>
      <p:sp>
        <p:nvSpPr>
          <p:cNvPr id="30" name="OBJECTIVES">
            <a:extLst>
              <a:ext uri="{FF2B5EF4-FFF2-40B4-BE49-F238E27FC236}">
                <a16:creationId xmlns:a16="http://schemas.microsoft.com/office/drawing/2014/main" id="{C63AE5DF-1FF3-02DE-44A9-A45D9F4FEE72}"/>
              </a:ext>
            </a:extLst>
          </p:cNvPr>
          <p:cNvSpPr txBox="1"/>
          <p:nvPr/>
        </p:nvSpPr>
        <p:spPr>
          <a:xfrm>
            <a:off x="310903" y="5864078"/>
            <a:ext cx="3071098" cy="1211936"/>
          </a:xfrm>
          <a:prstGeom prst="rect">
            <a:avLst/>
          </a:prstGeom>
          <a:noFill/>
        </p:spPr>
        <p:txBody>
          <a:bodyPr wrap="none" lIns="300038" tIns="300038" rIns="300038" bIns="300038">
            <a:spAutoFit/>
          </a:bodyPr>
          <a:lstStyle/>
          <a:p>
            <a:pPr algn="l"/>
            <a:r>
              <a:rPr lang="en-US" sz="3938" b="1" dirty="0"/>
              <a:t>OBJECTIVES</a:t>
            </a:r>
            <a:endParaRPr lang="en-US" sz="2100" dirty="0"/>
          </a:p>
        </p:txBody>
      </p:sp>
      <p:grpSp>
        <p:nvGrpSpPr>
          <p:cNvPr id="31" name="GitHub Paper">
            <a:extLst>
              <a:ext uri="{FF2B5EF4-FFF2-40B4-BE49-F238E27FC236}">
                <a16:creationId xmlns:a16="http://schemas.microsoft.com/office/drawing/2014/main" id="{46F40032-DD69-CB93-D946-9F6493299A02}"/>
              </a:ext>
            </a:extLst>
          </p:cNvPr>
          <p:cNvGrpSpPr/>
          <p:nvPr/>
        </p:nvGrpSpPr>
        <p:grpSpPr>
          <a:xfrm>
            <a:off x="6908911" y="2023625"/>
            <a:ext cx="4202360" cy="2944122"/>
            <a:chOff x="10511307" y="3083618"/>
            <a:chExt cx="6403596" cy="4486282"/>
          </a:xfrm>
        </p:grpSpPr>
        <p:pic>
          <p:nvPicPr>
            <p:cNvPr id="32" name="QR code: github paper" descr="Qr code&#10;&#10;Description automatically generated">
              <a:extLst>
                <a:ext uri="{FF2B5EF4-FFF2-40B4-BE49-F238E27FC236}">
                  <a16:creationId xmlns:a16="http://schemas.microsoft.com/office/drawing/2014/main" id="{CE32C75E-CAE9-5F76-3E72-D0BF801E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4305" y="3083618"/>
              <a:ext cx="3657600" cy="3657600"/>
            </a:xfrm>
            <a:prstGeom prst="rect">
              <a:avLst/>
            </a:prstGeom>
          </p:spPr>
        </p:pic>
        <p:sp>
          <p:nvSpPr>
            <p:cNvPr id="33" name="Label: github page paper">
              <a:extLst>
                <a:ext uri="{FF2B5EF4-FFF2-40B4-BE49-F238E27FC236}">
                  <a16:creationId xmlns:a16="http://schemas.microsoft.com/office/drawing/2014/main" id="{4E8B0001-F1B5-5D0C-C172-3AF4E6C9AE24}"/>
                </a:ext>
              </a:extLst>
            </p:cNvPr>
            <p:cNvSpPr txBox="1"/>
            <p:nvPr/>
          </p:nvSpPr>
          <p:spPr>
            <a:xfrm>
              <a:off x="10511307" y="6875105"/>
              <a:ext cx="6403596" cy="694795"/>
            </a:xfrm>
            <a:prstGeom prst="rect">
              <a:avLst/>
            </a:prstGeom>
            <a:noFill/>
          </p:spPr>
          <p:txBody>
            <a:bodyPr wrap="square" rtlCol="0">
              <a:spAutoFit/>
            </a:bodyPr>
            <a:lstStyle/>
            <a:p>
              <a:pPr algn="ctr"/>
              <a:r>
                <a:rPr lang="en-US" sz="2363" dirty="0"/>
                <a:t>GitHub Pages Site for Full Paper</a:t>
              </a:r>
            </a:p>
          </p:txBody>
        </p:sp>
      </p:grpSp>
      <p:grpSp>
        <p:nvGrpSpPr>
          <p:cNvPr id="34" name="GitHub Site">
            <a:extLst>
              <a:ext uri="{FF2B5EF4-FFF2-40B4-BE49-F238E27FC236}">
                <a16:creationId xmlns:a16="http://schemas.microsoft.com/office/drawing/2014/main" id="{795B4FAD-C22D-7304-6DDA-D45EA09D90D2}"/>
              </a:ext>
            </a:extLst>
          </p:cNvPr>
          <p:cNvGrpSpPr/>
          <p:nvPr/>
        </p:nvGrpSpPr>
        <p:grpSpPr>
          <a:xfrm>
            <a:off x="17715896" y="2023625"/>
            <a:ext cx="4200525" cy="2944241"/>
            <a:chOff x="26979093" y="3083618"/>
            <a:chExt cx="6400800" cy="4486463"/>
          </a:xfrm>
        </p:grpSpPr>
        <p:pic>
          <p:nvPicPr>
            <p:cNvPr id="35" name="QR code: github site" descr="Qr code&#10;&#10;Description automatically generated">
              <a:extLst>
                <a:ext uri="{FF2B5EF4-FFF2-40B4-BE49-F238E27FC236}">
                  <a16:creationId xmlns:a16="http://schemas.microsoft.com/office/drawing/2014/main" id="{81F07390-AAFA-D4A3-9DD5-B8779A077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9297" y="3083618"/>
              <a:ext cx="3657600" cy="3657600"/>
            </a:xfrm>
            <a:prstGeom prst="rect">
              <a:avLst/>
            </a:prstGeom>
          </p:spPr>
        </p:pic>
        <p:sp>
          <p:nvSpPr>
            <p:cNvPr id="36" name="Label: github site">
              <a:extLst>
                <a:ext uri="{FF2B5EF4-FFF2-40B4-BE49-F238E27FC236}">
                  <a16:creationId xmlns:a16="http://schemas.microsoft.com/office/drawing/2014/main" id="{B9FD1952-471C-F74A-88A5-7E0DB8BB286F}"/>
                </a:ext>
              </a:extLst>
            </p:cNvPr>
            <p:cNvSpPr txBox="1"/>
            <p:nvPr/>
          </p:nvSpPr>
          <p:spPr>
            <a:xfrm>
              <a:off x="26979093" y="6875286"/>
              <a:ext cx="6400800" cy="694795"/>
            </a:xfrm>
            <a:prstGeom prst="rect">
              <a:avLst/>
            </a:prstGeom>
            <a:noFill/>
          </p:spPr>
          <p:txBody>
            <a:bodyPr wrap="square" rtlCol="0">
              <a:spAutoFit/>
            </a:bodyPr>
            <a:lstStyle/>
            <a:p>
              <a:pPr algn="ctr"/>
              <a:r>
                <a:rPr lang="en-US" sz="2363" dirty="0"/>
                <a:t>GitHub Site for Quarto .qmd</a:t>
              </a:r>
            </a:p>
          </p:txBody>
        </p:sp>
      </p:grpSp>
      <p:graphicFrame>
        <p:nvGraphicFramePr>
          <p:cNvPr id="37" name="Authors&amp;Affiliations">
            <a:extLst>
              <a:ext uri="{FF2B5EF4-FFF2-40B4-BE49-F238E27FC236}">
                <a16:creationId xmlns:a16="http://schemas.microsoft.com/office/drawing/2014/main" id="{5CCB3BC9-B663-5C86-750A-6995BEA75433}"/>
              </a:ext>
            </a:extLst>
          </p:cNvPr>
          <p:cNvGraphicFramePr>
            <a:graphicFrameLocks noGrp="1"/>
          </p:cNvGraphicFramePr>
          <p:nvPr/>
        </p:nvGraphicFramePr>
        <p:xfrm>
          <a:off x="10212141" y="1044696"/>
          <a:ext cx="8477982" cy="958062"/>
        </p:xfrm>
        <a:graphic>
          <a:graphicData uri="http://schemas.openxmlformats.org/drawingml/2006/table">
            <a:tbl>
              <a:tblPr/>
              <a:tblGrid>
                <a:gridCol w="2825994">
                  <a:extLst>
                    <a:ext uri="{9D8B030D-6E8A-4147-A177-3AD203B41FA5}">
                      <a16:colId xmlns:a16="http://schemas.microsoft.com/office/drawing/2014/main" val="156786063"/>
                    </a:ext>
                  </a:extLst>
                </a:gridCol>
                <a:gridCol w="2825994">
                  <a:extLst>
                    <a:ext uri="{9D8B030D-6E8A-4147-A177-3AD203B41FA5}">
                      <a16:colId xmlns:a16="http://schemas.microsoft.com/office/drawing/2014/main" val="552955126"/>
                    </a:ext>
                  </a:extLst>
                </a:gridCol>
                <a:gridCol w="2825994">
                  <a:extLst>
                    <a:ext uri="{9D8B030D-6E8A-4147-A177-3AD203B41FA5}">
                      <a16:colId xmlns:a16="http://schemas.microsoft.com/office/drawing/2014/main" val="4245735855"/>
                    </a:ext>
                  </a:extLst>
                </a:gridCol>
              </a:tblGrid>
              <a:tr h="319354">
                <a:tc>
                  <a:txBody>
                    <a:bodyPr/>
                    <a:lstStyle/>
                    <a:p>
                      <a:pPr algn="ctr"/>
                      <a:r>
                        <a:rPr lang="en-US" sz="1800" dirty="0">
                          <a:effectLst/>
                        </a:rPr>
                        <a:t>Nathan Cook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Capt Troy Soileau</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Maj Matthew McCormack</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72123258"/>
                  </a:ext>
                </a:extLst>
              </a:tr>
              <a:tr h="319354">
                <a:tc>
                  <a:txBody>
                    <a:bodyPr/>
                    <a:lstStyle/>
                    <a:p>
                      <a:pPr algn="ctr"/>
                      <a:r>
                        <a:rPr lang="en-US" sz="1800">
                          <a:effectLst/>
                        </a:rPr>
                        <a:t>96th Operations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96th Cyberspace Group</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800" dirty="0">
                          <a:effectLst/>
                        </a:rPr>
                        <a:t>USAF Test Pilot School</a:t>
                      </a:r>
                    </a:p>
                  </a:txBody>
                  <a:tcPr marL="39319" marR="39319" marT="19659" marB="1965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782371"/>
                  </a:ext>
                </a:extLst>
              </a:tr>
              <a:tr h="319354">
                <a:tc gridSpan="3">
                  <a:txBody>
                    <a:bodyPr/>
                    <a:lstStyle/>
                    <a:p>
                      <a:pPr algn="ctr"/>
                      <a:r>
                        <a:rPr lang="en-US" sz="1800" dirty="0">
                          <a:effectLst/>
                        </a:rPr>
                        <a:t>Air Force Test Center (AFTC) Department of the Air Force</a:t>
                      </a:r>
                    </a:p>
                  </a:txBody>
                  <a:tcPr marL="39319" marR="39319" marT="19659" marB="19659">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ctr"/>
                      <a:r>
                        <a:rPr lang="en-US" sz="5700" dirty="0">
                          <a:effectLst/>
                        </a:rPr>
                        <a:t>Air Force Test Center Department of the Air Force</a:t>
                      </a:r>
                    </a:p>
                  </a:txBody>
                  <a:tcPr marL="59914" marR="59914" marT="29957" marB="29957">
                    <a:lnL w="12700" cap="flat" cmpd="sng" algn="ctr">
                      <a:solidFill>
                        <a:srgbClr val="00B7E1"/>
                      </a:solidFill>
                      <a:prstDash val="solid"/>
                      <a:round/>
                      <a:headEnd type="none" w="med" len="med"/>
                      <a:tailEnd type="none" w="med" len="med"/>
                    </a:lnL>
                    <a:lnR w="12700" cap="flat" cmpd="sng" algn="ctr">
                      <a:solidFill>
                        <a:srgbClr val="00B7E1"/>
                      </a:solidFill>
                      <a:prstDash val="solid"/>
                      <a:round/>
                      <a:headEnd type="none" w="med" len="med"/>
                      <a:tailEnd type="none" w="med" len="med"/>
                    </a:lnR>
                    <a:lnT w="12700" cap="flat" cmpd="sng" algn="ctr">
                      <a:solidFill>
                        <a:srgbClr val="00B7E1"/>
                      </a:solidFill>
                      <a:prstDash val="solid"/>
                      <a:round/>
                      <a:headEnd type="none" w="med" len="med"/>
                      <a:tailEnd type="none" w="med" len="med"/>
                    </a:lnT>
                    <a:lnB w="7620" cap="flat" cmpd="sng" algn="ctr">
                      <a:solidFill>
                        <a:srgbClr val="00B7E1"/>
                      </a:solidFill>
                      <a:prstDash val="solid"/>
                      <a:round/>
                      <a:headEnd type="none" w="med" len="med"/>
                      <a:tailEnd type="none" w="med" len="med"/>
                    </a:lnB>
                    <a:solidFill>
                      <a:srgbClr val="FFFFFF"/>
                    </a:solidFill>
                  </a:tcPr>
                </a:tc>
                <a:tc hMerge="1">
                  <a:txBody>
                    <a:bodyPr/>
                    <a:lstStyle/>
                    <a:p>
                      <a:endParaRPr lang="en-US" sz="5700" dirty="0"/>
                    </a:p>
                  </a:txBody>
                  <a:tcPr marL="59914" marR="59914" marT="29957" marB="29957">
                    <a:lnL w="12700" cap="flat" cmpd="sng" algn="ctr">
                      <a:solidFill>
                        <a:srgbClr val="00B7E1"/>
                      </a:solidFill>
                      <a:prstDash val="solid"/>
                      <a:round/>
                      <a:headEnd type="none" w="med" len="med"/>
                      <a:tailEnd type="none" w="med" len="med"/>
                    </a:lnL>
                    <a:lnT w="7620" cap="flat" cmpd="sng" algn="ctr">
                      <a:solidFill>
                        <a:srgbClr val="A0B4E1"/>
                      </a:solidFill>
                      <a:prstDash val="solid"/>
                      <a:round/>
                      <a:headEnd type="none" w="med" len="med"/>
                      <a:tailEnd type="none" w="med" len="med"/>
                    </a:lnT>
                  </a:tcPr>
                </a:tc>
                <a:extLst>
                  <a:ext uri="{0D108BD9-81ED-4DB2-BD59-A6C34878D82A}">
                    <a16:rowId xmlns:a16="http://schemas.microsoft.com/office/drawing/2014/main" val="2042946342"/>
                  </a:ext>
                </a:extLst>
              </a:tr>
            </a:tbl>
          </a:graphicData>
        </a:graphic>
      </p:graphicFrame>
      <p:sp>
        <p:nvSpPr>
          <p:cNvPr id="38" name="Title">
            <a:extLst>
              <a:ext uri="{FF2B5EF4-FFF2-40B4-BE49-F238E27FC236}">
                <a16:creationId xmlns:a16="http://schemas.microsoft.com/office/drawing/2014/main" id="{C95A75EE-6D86-339C-2B87-93CFCD95C7C2}"/>
              </a:ext>
            </a:extLst>
          </p:cNvPr>
          <p:cNvSpPr txBox="1"/>
          <p:nvPr/>
        </p:nvSpPr>
        <p:spPr>
          <a:xfrm>
            <a:off x="10866" y="-15870"/>
            <a:ext cx="28803600" cy="1061829"/>
          </a:xfrm>
          <a:prstGeom prst="rect">
            <a:avLst/>
          </a:prstGeom>
          <a:noFill/>
        </p:spPr>
        <p:txBody>
          <a:bodyPr wrap="square" anchor="ctr">
            <a:spAutoFit/>
          </a:bodyPr>
          <a:lstStyle/>
          <a:p>
            <a:pPr algn="ctr"/>
            <a:r>
              <a:rPr lang="en-US" sz="6300" dirty="0">
                <a:solidFill>
                  <a:srgbClr val="212529"/>
                </a:solidFill>
                <a:latin typeface="system-ui"/>
              </a:rPr>
              <a:t>Data Hackathons: Jumpstarting Your Test Organization’s Digital Transformation</a:t>
            </a:r>
          </a:p>
        </p:txBody>
      </p:sp>
      <p:pic>
        <p:nvPicPr>
          <p:cNvPr id="42" name="DSheirarchy" descr="Diagram">
            <a:extLst>
              <a:ext uri="{FF2B5EF4-FFF2-40B4-BE49-F238E27FC236}">
                <a16:creationId xmlns:a16="http://schemas.microsoft.com/office/drawing/2014/main" id="{C0EC4988-9A5F-0EE3-354E-743AF2170F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100" y="7252696"/>
            <a:ext cx="4800600" cy="3077495"/>
          </a:xfrm>
          <a:prstGeom prst="rect">
            <a:avLst/>
          </a:prstGeom>
        </p:spPr>
      </p:pic>
      <p:pic>
        <p:nvPicPr>
          <p:cNvPr id="43" name="M365 components" descr="Graphical user interface, application&#10;&#10;Description automatically generated">
            <a:extLst>
              <a:ext uri="{FF2B5EF4-FFF2-40B4-BE49-F238E27FC236}">
                <a16:creationId xmlns:a16="http://schemas.microsoft.com/office/drawing/2014/main" id="{90516831-35E4-78C5-F9A9-F2713C0386A1}"/>
              </a:ext>
            </a:extLst>
          </p:cNvPr>
          <p:cNvPicPr>
            <a:picLocks noChangeAspect="1"/>
          </p:cNvPicPr>
          <p:nvPr/>
        </p:nvPicPr>
        <p:blipFill>
          <a:blip r:embed="rId7">
            <a:clrChange>
              <a:clrFrom>
                <a:srgbClr val="FAF9F8"/>
              </a:clrFrom>
              <a:clrTo>
                <a:srgbClr val="FAF9F8">
                  <a:alpha val="0"/>
                </a:srgbClr>
              </a:clrTo>
            </a:clrChange>
            <a:extLst>
              <a:ext uri="{28A0092B-C50C-407E-A947-70E740481C1C}">
                <a14:useLocalDpi xmlns:a14="http://schemas.microsoft.com/office/drawing/2010/main" val="0"/>
              </a:ext>
            </a:extLst>
          </a:blip>
          <a:stretch>
            <a:fillRect/>
          </a:stretch>
        </p:blipFill>
        <p:spPr>
          <a:xfrm>
            <a:off x="7671037" y="11317467"/>
            <a:ext cx="4800600" cy="1556951"/>
          </a:xfrm>
          <a:prstGeom prst="rect">
            <a:avLst/>
          </a:prstGeom>
        </p:spPr>
      </p:pic>
      <p:pic>
        <p:nvPicPr>
          <p:cNvPr id="50" name="M365 label" descr="A black and white sign&#10;&#10;Description automatically generated with low confidence">
            <a:extLst>
              <a:ext uri="{FF2B5EF4-FFF2-40B4-BE49-F238E27FC236}">
                <a16:creationId xmlns:a16="http://schemas.microsoft.com/office/drawing/2014/main" id="{8E5678BE-6525-AAFE-ED6D-42B2281B3A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1038" y="10750553"/>
            <a:ext cx="2988290" cy="485597"/>
          </a:xfrm>
          <a:prstGeom prst="rect">
            <a:avLst/>
          </a:prstGeom>
        </p:spPr>
      </p:pic>
      <p:pic>
        <p:nvPicPr>
          <p:cNvPr id="53" name="Envision label" descr="A black and white sign&#10;&#10;Description automatically generated with low confidence">
            <a:extLst>
              <a:ext uri="{FF2B5EF4-FFF2-40B4-BE49-F238E27FC236}">
                <a16:creationId xmlns:a16="http://schemas.microsoft.com/office/drawing/2014/main" id="{E2E763AB-4C73-673B-2842-59E37FC12B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1037" y="16545162"/>
            <a:ext cx="2520407" cy="613071"/>
          </a:xfrm>
          <a:prstGeom prst="rect">
            <a:avLst/>
          </a:prstGeom>
        </p:spPr>
      </p:pic>
      <p:pic>
        <p:nvPicPr>
          <p:cNvPr id="54" name="Envision components" descr="A screenshot of a computer">
            <a:extLst>
              <a:ext uri="{FF2B5EF4-FFF2-40B4-BE49-F238E27FC236}">
                <a16:creationId xmlns:a16="http://schemas.microsoft.com/office/drawing/2014/main" id="{620EF509-F08D-7BA6-6D6B-ACB0A4FE76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71037" y="17158233"/>
            <a:ext cx="4800600" cy="1616132"/>
          </a:xfrm>
          <a:prstGeom prst="rect">
            <a:avLst/>
          </a:prstGeom>
        </p:spPr>
      </p:pic>
      <p:pic>
        <p:nvPicPr>
          <p:cNvPr id="55" name="UDL components" descr="Diagram&#10;&#10;Description automatically generated">
            <a:extLst>
              <a:ext uri="{FF2B5EF4-FFF2-40B4-BE49-F238E27FC236}">
                <a16:creationId xmlns:a16="http://schemas.microsoft.com/office/drawing/2014/main" id="{58C54E59-5A81-F90A-8D71-345D1BD896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5072" y="19326219"/>
            <a:ext cx="2468309" cy="3000375"/>
          </a:xfrm>
          <a:prstGeom prst="rect">
            <a:avLst/>
          </a:prstGeom>
          <a:effectLst>
            <a:softEdge rad="63500"/>
          </a:effectLst>
        </p:spPr>
      </p:pic>
      <p:pic>
        <p:nvPicPr>
          <p:cNvPr id="56" name="UDL label" descr="Logo, company name&#10;&#10;Description automatically generated">
            <a:extLst>
              <a:ext uri="{FF2B5EF4-FFF2-40B4-BE49-F238E27FC236}">
                <a16:creationId xmlns:a16="http://schemas.microsoft.com/office/drawing/2014/main" id="{4977926F-66FD-B507-428E-107AC5DBCC5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19507" y="19303467"/>
            <a:ext cx="2675566" cy="1705361"/>
          </a:xfrm>
          <a:prstGeom prst="rect">
            <a:avLst/>
          </a:prstGeom>
        </p:spPr>
      </p:pic>
      <p:pic>
        <p:nvPicPr>
          <p:cNvPr id="57" name="VAULT components" descr="Timeline&#10;&#10;Description automatically generated">
            <a:extLst>
              <a:ext uri="{FF2B5EF4-FFF2-40B4-BE49-F238E27FC236}">
                <a16:creationId xmlns:a16="http://schemas.microsoft.com/office/drawing/2014/main" id="{F99C3CE3-1C06-F81D-59FC-1D52C2A928F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1037" y="13919861"/>
            <a:ext cx="4800600" cy="2325100"/>
          </a:xfrm>
          <a:prstGeom prst="rect">
            <a:avLst/>
          </a:prstGeom>
        </p:spPr>
      </p:pic>
      <p:pic>
        <p:nvPicPr>
          <p:cNvPr id="58" name="VAULT label" descr="Text&#10;&#10;Description automatically generated">
            <a:extLst>
              <a:ext uri="{FF2B5EF4-FFF2-40B4-BE49-F238E27FC236}">
                <a16:creationId xmlns:a16="http://schemas.microsoft.com/office/drawing/2014/main" id="{5FCA0DCD-E771-9048-4C62-D65C8595EF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7196" y="13047050"/>
            <a:ext cx="1940411" cy="880186"/>
          </a:xfrm>
          <a:prstGeom prst="rect">
            <a:avLst/>
          </a:prstGeom>
        </p:spPr>
      </p:pic>
      <p:sp>
        <p:nvSpPr>
          <p:cNvPr id="59" name="Explore infra...">
            <a:extLst>
              <a:ext uri="{FF2B5EF4-FFF2-40B4-BE49-F238E27FC236}">
                <a16:creationId xmlns:a16="http://schemas.microsoft.com/office/drawing/2014/main" id="{8DC80535-A9D1-A525-D9D4-7666F811E4D0}"/>
              </a:ext>
            </a:extLst>
          </p:cNvPr>
          <p:cNvSpPr txBox="1"/>
          <p:nvPr/>
        </p:nvSpPr>
        <p:spPr>
          <a:xfrm>
            <a:off x="8651818" y="6470733"/>
            <a:ext cx="2853667" cy="1090684"/>
          </a:xfrm>
          <a:prstGeom prst="rect">
            <a:avLst/>
          </a:prstGeom>
          <a:noFill/>
        </p:spPr>
        <p:txBody>
          <a:bodyPr wrap="none" lIns="300038" tIns="300038" rIns="300038" bIns="300038">
            <a:spAutoFit/>
          </a:bodyPr>
          <a:lstStyle/>
          <a:p>
            <a:pPr algn="ctr"/>
            <a:r>
              <a:rPr lang="en-US" sz="3150" dirty="0"/>
              <a:t>infrastructure</a:t>
            </a:r>
          </a:p>
        </p:txBody>
      </p:sp>
      <p:sp>
        <p:nvSpPr>
          <p:cNvPr id="60" name="EXPLORE">
            <a:extLst>
              <a:ext uri="{FF2B5EF4-FFF2-40B4-BE49-F238E27FC236}">
                <a16:creationId xmlns:a16="http://schemas.microsoft.com/office/drawing/2014/main" id="{BBB8CFE0-ECA1-8CA8-B8F9-72D2079DAF31}"/>
              </a:ext>
            </a:extLst>
          </p:cNvPr>
          <p:cNvSpPr txBox="1"/>
          <p:nvPr/>
        </p:nvSpPr>
        <p:spPr>
          <a:xfrm>
            <a:off x="8840776" y="5864078"/>
            <a:ext cx="2477410" cy="1211936"/>
          </a:xfrm>
          <a:prstGeom prst="rect">
            <a:avLst/>
          </a:prstGeom>
          <a:noFill/>
        </p:spPr>
        <p:txBody>
          <a:bodyPr wrap="none" lIns="300038" tIns="300038" rIns="300038" bIns="300038">
            <a:spAutoFit/>
          </a:bodyPr>
          <a:lstStyle/>
          <a:p>
            <a:pPr algn="ctr"/>
            <a:r>
              <a:rPr lang="en-US" sz="3938" b="1" dirty="0"/>
              <a:t>EXPLORE</a:t>
            </a:r>
            <a:endParaRPr lang="en-US" sz="3150" dirty="0"/>
          </a:p>
        </p:txBody>
      </p:sp>
      <p:sp>
        <p:nvSpPr>
          <p:cNvPr id="61" name="Disclaimer">
            <a:extLst>
              <a:ext uri="{FF2B5EF4-FFF2-40B4-BE49-F238E27FC236}">
                <a16:creationId xmlns:a16="http://schemas.microsoft.com/office/drawing/2014/main" id="{67284204-274D-C1AF-E48F-3C4750AF9A90}"/>
              </a:ext>
            </a:extLst>
          </p:cNvPr>
          <p:cNvSpPr txBox="1"/>
          <p:nvPr/>
        </p:nvSpPr>
        <p:spPr>
          <a:xfrm>
            <a:off x="10866" y="27923607"/>
            <a:ext cx="7627089" cy="1009893"/>
          </a:xfrm>
          <a:prstGeom prst="rect">
            <a:avLst/>
          </a:prstGeom>
          <a:noFill/>
        </p:spPr>
        <p:txBody>
          <a:bodyPr wrap="none" lIns="300038" tIns="300038" rIns="300038" bIns="300038" anchor="ctr">
            <a:spAutoFit/>
          </a:bodyPr>
          <a:lstStyle/>
          <a:p>
            <a:pPr algn="l"/>
            <a:r>
              <a:rPr lang="en-US" sz="2100" dirty="0">
                <a:solidFill>
                  <a:srgbClr val="212529"/>
                </a:solidFill>
                <a:latin typeface="system-ui"/>
              </a:rPr>
              <a:t>Disclaimer</a:t>
            </a:r>
          </a:p>
          <a:p>
            <a:pPr algn="l"/>
            <a:r>
              <a:rPr lang="en-US" sz="525" dirty="0">
                <a:solidFill>
                  <a:srgbClr val="212529"/>
                </a:solidFill>
                <a:latin typeface="system-ui"/>
              </a:rPr>
              <a:t>Any mention of specific vendors, platforms, or tools is factual history of their use, and in no way an endorsement by the authors, the Department of the Air Force, the United States Government, or a sponsorship of the vendors, platforms, or tools themselves.</a:t>
            </a:r>
          </a:p>
        </p:txBody>
      </p:sp>
      <p:sp>
        <p:nvSpPr>
          <p:cNvPr id="62" name="DistA">
            <a:extLst>
              <a:ext uri="{FF2B5EF4-FFF2-40B4-BE49-F238E27FC236}">
                <a16:creationId xmlns:a16="http://schemas.microsoft.com/office/drawing/2014/main" id="{9C1E11D6-4E03-4132-51D5-71B0E3DF2B6A}"/>
              </a:ext>
            </a:extLst>
          </p:cNvPr>
          <p:cNvSpPr txBox="1"/>
          <p:nvPr/>
        </p:nvSpPr>
        <p:spPr>
          <a:xfrm>
            <a:off x="7358299" y="27923607"/>
            <a:ext cx="14108735" cy="1009893"/>
          </a:xfrm>
          <a:prstGeom prst="rect">
            <a:avLst/>
          </a:prstGeom>
          <a:noFill/>
        </p:spPr>
        <p:txBody>
          <a:bodyPr wrap="none" lIns="300038" tIns="300038" rIns="300038" bIns="300038" anchor="ctr">
            <a:spAutoFit/>
          </a:bodyPr>
          <a:lstStyle/>
          <a:p>
            <a:pPr algn="ctr"/>
            <a:r>
              <a:rPr lang="en-US" sz="2625" dirty="0">
                <a:solidFill>
                  <a:srgbClr val="212529"/>
                </a:solidFill>
                <a:latin typeface="system-ui"/>
              </a:rPr>
              <a:t>DISTRIBUTION STATEMENT A. Approved for public release: distribution unlimited. 96TW-2022-0053</a:t>
            </a:r>
          </a:p>
        </p:txBody>
      </p:sp>
      <p:pic>
        <p:nvPicPr>
          <p:cNvPr id="63" name="Silos" descr="Graphical user interface, application&#10;&#10;Description automatically generated">
            <a:extLst>
              <a:ext uri="{FF2B5EF4-FFF2-40B4-BE49-F238E27FC236}">
                <a16:creationId xmlns:a16="http://schemas.microsoft.com/office/drawing/2014/main" id="{A0C5947D-D88D-A3F8-D695-FA714BFCEBB9}"/>
              </a:ext>
            </a:extLst>
          </p:cNvPr>
          <p:cNvPicPr>
            <a:picLocks noChangeAspect="1"/>
          </p:cNvPicPr>
          <p:nvPr/>
        </p:nvPicPr>
        <p:blipFill rotWithShape="1">
          <a:blip r:embed="rId15">
            <a:extLst>
              <a:ext uri="{28A0092B-C50C-407E-A947-70E740481C1C}">
                <a14:useLocalDpi xmlns:a14="http://schemas.microsoft.com/office/drawing/2010/main" val="0"/>
              </a:ext>
            </a:extLst>
          </a:blip>
          <a:srcRect l="15007" t="3047" r="15306" b="5637"/>
          <a:stretch/>
        </p:blipFill>
        <p:spPr>
          <a:xfrm>
            <a:off x="18715202" y="3266345"/>
            <a:ext cx="30810832" cy="24649276"/>
          </a:xfrm>
          <a:prstGeom prst="rect">
            <a:avLst/>
          </a:prstGeom>
        </p:spPr>
      </p:pic>
      <p:sp>
        <p:nvSpPr>
          <p:cNvPr id="68" name="Expose organic...">
            <a:extLst>
              <a:ext uri="{FF2B5EF4-FFF2-40B4-BE49-F238E27FC236}">
                <a16:creationId xmlns:a16="http://schemas.microsoft.com/office/drawing/2014/main" id="{AC0350B0-8190-5E2C-1847-CF15A02482CD}"/>
              </a:ext>
            </a:extLst>
          </p:cNvPr>
          <p:cNvSpPr txBox="1"/>
          <p:nvPr/>
        </p:nvSpPr>
        <p:spPr>
          <a:xfrm>
            <a:off x="33628191" y="2286000"/>
            <a:ext cx="8622554" cy="1713932"/>
          </a:xfrm>
          <a:prstGeom prst="rect">
            <a:avLst/>
          </a:prstGeom>
          <a:noFill/>
        </p:spPr>
        <p:txBody>
          <a:bodyPr wrap="none" lIns="300038" tIns="300038" rIns="300038" bIns="300038">
            <a:spAutoFit/>
          </a:bodyPr>
          <a:lstStyle/>
          <a:p>
            <a:pPr algn="ctr"/>
            <a:r>
              <a:rPr lang="en-US" sz="7200" dirty="0"/>
              <a:t>organic talent to data</a:t>
            </a:r>
          </a:p>
        </p:txBody>
      </p:sp>
      <p:sp>
        <p:nvSpPr>
          <p:cNvPr id="69" name="EXPOSE">
            <a:extLst>
              <a:ext uri="{FF2B5EF4-FFF2-40B4-BE49-F238E27FC236}">
                <a16:creationId xmlns:a16="http://schemas.microsoft.com/office/drawing/2014/main" id="{DF634354-04A7-51AC-5777-5E55ABF64B41}"/>
              </a:ext>
            </a:extLst>
          </p:cNvPr>
          <p:cNvSpPr txBox="1"/>
          <p:nvPr/>
        </p:nvSpPr>
        <p:spPr>
          <a:xfrm>
            <a:off x="35661600" y="914400"/>
            <a:ext cx="4555736" cy="2083264"/>
          </a:xfrm>
          <a:prstGeom prst="rect">
            <a:avLst/>
          </a:prstGeom>
          <a:noFill/>
        </p:spPr>
        <p:txBody>
          <a:bodyPr wrap="none" lIns="300038" tIns="300038" rIns="300038" bIns="300038">
            <a:spAutoFit/>
          </a:bodyPr>
          <a:lstStyle/>
          <a:p>
            <a:pPr algn="ctr"/>
            <a:r>
              <a:rPr lang="en-US" sz="9600" b="1" dirty="0"/>
              <a:t>EXPOSE</a:t>
            </a:r>
            <a:endParaRPr lang="en-US" sz="9600" dirty="0"/>
          </a:p>
        </p:txBody>
      </p:sp>
      <p:grpSp>
        <p:nvGrpSpPr>
          <p:cNvPr id="39" name="Group 38">
            <a:extLst>
              <a:ext uri="{FF2B5EF4-FFF2-40B4-BE49-F238E27FC236}">
                <a16:creationId xmlns:a16="http://schemas.microsoft.com/office/drawing/2014/main" id="{1C680BD3-D35A-946D-C59A-1BAA136690EA}"/>
              </a:ext>
            </a:extLst>
          </p:cNvPr>
          <p:cNvGrpSpPr/>
          <p:nvPr/>
        </p:nvGrpSpPr>
        <p:grpSpPr>
          <a:xfrm>
            <a:off x="816131" y="1165482"/>
            <a:ext cx="2119485" cy="2100863"/>
            <a:chOff x="816131" y="1165482"/>
            <a:chExt cx="2119485" cy="2100863"/>
          </a:xfrm>
        </p:grpSpPr>
        <p:pic>
          <p:nvPicPr>
            <p:cNvPr id="40" name="Hacker" descr="A picture containing curtain, person, computer">
              <a:extLst>
                <a:ext uri="{FF2B5EF4-FFF2-40B4-BE49-F238E27FC236}">
                  <a16:creationId xmlns:a16="http://schemas.microsoft.com/office/drawing/2014/main" id="{BAC49746-0E9F-04D3-F79B-F5FBA6DFA5B1}"/>
                </a:ext>
              </a:extLst>
            </p:cNvPr>
            <p:cNvPicPr>
              <a:picLocks noChangeAspect="1"/>
            </p:cNvPicPr>
            <p:nvPr/>
          </p:nvPicPr>
          <p:blipFill rotWithShape="1">
            <a:blip r:embed="rId16">
              <a:extLst>
                <a:ext uri="{28A0092B-C50C-407E-A947-70E740481C1C}">
                  <a14:useLocalDpi xmlns:a14="http://schemas.microsoft.com/office/drawing/2010/main" val="0"/>
                </a:ext>
              </a:extLst>
            </a:blip>
            <a:srcRect l="22807" t="42" r="23898" b="-42"/>
            <a:stretch/>
          </p:blipFill>
          <p:spPr>
            <a:xfrm>
              <a:off x="955951" y="1327188"/>
              <a:ext cx="1839847" cy="1838858"/>
            </a:xfrm>
            <a:prstGeom prst="ellipse">
              <a:avLst/>
            </a:prstGeom>
            <a:effectLst>
              <a:softEdge rad="317500"/>
            </a:effectLst>
          </p:spPr>
        </p:pic>
        <p:sp>
          <p:nvSpPr>
            <p:cNvPr id="41" name="Hacker &quot;Not Allowed&quot;">
              <a:extLst>
                <a:ext uri="{FF2B5EF4-FFF2-40B4-BE49-F238E27FC236}">
                  <a16:creationId xmlns:a16="http://schemas.microsoft.com/office/drawing/2014/main" id="{3B65DD26-0E08-49F5-980B-9E9EAC8ACA1B}"/>
                </a:ext>
              </a:extLst>
            </p:cNvPr>
            <p:cNvSpPr/>
            <p:nvPr/>
          </p:nvSpPr>
          <p:spPr>
            <a:xfrm>
              <a:off x="816131" y="1165482"/>
              <a:ext cx="2119485" cy="2100863"/>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4" name="Group 43">
            <a:extLst>
              <a:ext uri="{FF2B5EF4-FFF2-40B4-BE49-F238E27FC236}">
                <a16:creationId xmlns:a16="http://schemas.microsoft.com/office/drawing/2014/main" id="{93071EDD-0CB5-18FC-D15D-71950FF191EA}"/>
              </a:ext>
            </a:extLst>
          </p:cNvPr>
          <p:cNvGrpSpPr/>
          <p:nvPr/>
        </p:nvGrpSpPr>
        <p:grpSpPr>
          <a:xfrm>
            <a:off x="3545668" y="1596010"/>
            <a:ext cx="2119485" cy="2100864"/>
            <a:chOff x="3545668" y="1596010"/>
            <a:chExt cx="2119485" cy="2100864"/>
          </a:xfrm>
        </p:grpSpPr>
        <p:pic>
          <p:nvPicPr>
            <p:cNvPr id="45" name="Phone" descr="A hand holding a cell phone">
              <a:extLst>
                <a:ext uri="{FF2B5EF4-FFF2-40B4-BE49-F238E27FC236}">
                  <a16:creationId xmlns:a16="http://schemas.microsoft.com/office/drawing/2014/main" id="{0E771CAD-0B3F-ABD1-5911-0114E3EC3E93}"/>
                </a:ext>
              </a:extLst>
            </p:cNvPr>
            <p:cNvPicPr>
              <a:picLocks noChangeAspect="1"/>
            </p:cNvPicPr>
            <p:nvPr/>
          </p:nvPicPr>
          <p:blipFill rotWithShape="1">
            <a:blip r:embed="rId17">
              <a:extLst>
                <a:ext uri="{28A0092B-C50C-407E-A947-70E740481C1C}">
                  <a14:useLocalDpi xmlns:a14="http://schemas.microsoft.com/office/drawing/2010/main" val="0"/>
                </a:ext>
              </a:extLst>
            </a:blip>
            <a:srcRect l="15810" t="-464" r="17022" b="464"/>
            <a:stretch/>
          </p:blipFill>
          <p:spPr>
            <a:xfrm>
              <a:off x="3679792" y="1768668"/>
              <a:ext cx="1851236" cy="1838364"/>
            </a:xfrm>
            <a:prstGeom prst="ellipse">
              <a:avLst/>
            </a:prstGeom>
            <a:effectLst>
              <a:softEdge rad="127000"/>
            </a:effectLst>
          </p:spPr>
        </p:pic>
        <p:sp>
          <p:nvSpPr>
            <p:cNvPr id="46" name="Phone &quot;Not Allowed&quot;">
              <a:extLst>
                <a:ext uri="{FF2B5EF4-FFF2-40B4-BE49-F238E27FC236}">
                  <a16:creationId xmlns:a16="http://schemas.microsoft.com/office/drawing/2014/main" id="{683FAB8F-5E1C-EE6C-4C61-D15ED5BEBB33}"/>
                </a:ext>
              </a:extLst>
            </p:cNvPr>
            <p:cNvSpPr/>
            <p:nvPr/>
          </p:nvSpPr>
          <p:spPr>
            <a:xfrm>
              <a:off x="3545668" y="1596010"/>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pSp>
        <p:nvGrpSpPr>
          <p:cNvPr id="47" name="Group 46">
            <a:extLst>
              <a:ext uri="{FF2B5EF4-FFF2-40B4-BE49-F238E27FC236}">
                <a16:creationId xmlns:a16="http://schemas.microsoft.com/office/drawing/2014/main" id="{0613AB95-D7ED-BE11-452B-6D52B99C555A}"/>
              </a:ext>
            </a:extLst>
          </p:cNvPr>
          <p:cNvGrpSpPr/>
          <p:nvPr/>
        </p:nvGrpSpPr>
        <p:grpSpPr>
          <a:xfrm>
            <a:off x="1507521" y="3673433"/>
            <a:ext cx="2119485" cy="2100864"/>
            <a:chOff x="1507521" y="3673433"/>
            <a:chExt cx="2119485" cy="2100864"/>
          </a:xfrm>
        </p:grpSpPr>
        <p:pic>
          <p:nvPicPr>
            <p:cNvPr id="48" name="Crypto" descr="A picture containing text">
              <a:extLst>
                <a:ext uri="{FF2B5EF4-FFF2-40B4-BE49-F238E27FC236}">
                  <a16:creationId xmlns:a16="http://schemas.microsoft.com/office/drawing/2014/main" id="{1336B7E6-6009-CF74-D2A5-A5FC5F2A1D6B}"/>
                </a:ext>
              </a:extLst>
            </p:cNvPr>
            <p:cNvPicPr>
              <a:picLocks noChangeAspect="1"/>
            </p:cNvPicPr>
            <p:nvPr/>
          </p:nvPicPr>
          <p:blipFill rotWithShape="1">
            <a:blip r:embed="rId18">
              <a:extLst>
                <a:ext uri="{28A0092B-C50C-407E-A947-70E740481C1C}">
                  <a14:useLocalDpi xmlns:a14="http://schemas.microsoft.com/office/drawing/2010/main" val="0"/>
                </a:ext>
              </a:extLst>
            </a:blip>
            <a:srcRect l="19550" t="230" r="26480" b="-230"/>
            <a:stretch/>
          </p:blipFill>
          <p:spPr>
            <a:xfrm>
              <a:off x="1644341" y="3804683"/>
              <a:ext cx="1845846" cy="1838364"/>
            </a:xfrm>
            <a:prstGeom prst="ellipse">
              <a:avLst/>
            </a:prstGeom>
            <a:effectLst>
              <a:softEdge rad="127000"/>
            </a:effectLst>
          </p:spPr>
        </p:pic>
        <p:sp>
          <p:nvSpPr>
            <p:cNvPr id="49" name="Crypto &quot;Not Allowed&quot;">
              <a:extLst>
                <a:ext uri="{FF2B5EF4-FFF2-40B4-BE49-F238E27FC236}">
                  <a16:creationId xmlns:a16="http://schemas.microsoft.com/office/drawing/2014/main" id="{ADE88A94-D885-EC25-B72B-1E88EAE169A3}"/>
                </a:ext>
              </a:extLst>
            </p:cNvPr>
            <p:cNvSpPr/>
            <p:nvPr/>
          </p:nvSpPr>
          <p:spPr>
            <a:xfrm>
              <a:off x="1507521" y="3673433"/>
              <a:ext cx="2119485" cy="2100864"/>
            </a:xfrm>
            <a:prstGeom prst="noSmoking">
              <a:avLst>
                <a:gd name="adj" fmla="val 4220"/>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solidFill>
                  <a:schemeClr val="tx1"/>
                </a:solidFill>
              </a:endParaRPr>
            </a:p>
          </p:txBody>
        </p:sp>
      </p:grpSp>
      <p:graphicFrame>
        <p:nvGraphicFramePr>
          <p:cNvPr id="22" name="2023-02">
            <a:extLst>
              <a:ext uri="{FF2B5EF4-FFF2-40B4-BE49-F238E27FC236}">
                <a16:creationId xmlns:a16="http://schemas.microsoft.com/office/drawing/2014/main" id="{AF32B35C-7421-ABC1-8713-FE413723B21E}"/>
              </a:ext>
            </a:extLst>
          </p:cNvPr>
          <p:cNvGraphicFramePr>
            <a:graphicFrameLocks noGrp="1"/>
          </p:cNvGraphicFramePr>
          <p:nvPr>
            <p:extLst>
              <p:ext uri="{D42A27DB-BD31-4B8C-83A1-F6EECF244321}">
                <p14:modId xmlns:p14="http://schemas.microsoft.com/office/powerpoint/2010/main" val="993778754"/>
              </p:ext>
            </p:extLst>
          </p:nvPr>
        </p:nvGraphicFramePr>
        <p:xfrm>
          <a:off x="1613066" y="22386222"/>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Apr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v2023-1</a:t>
                      </a:r>
                    </a:p>
                  </a:txBody>
                  <a:tcPr marL="60008" marR="60008" marT="30004" marB="30004" anchor="ctr">
                    <a:noFill/>
                  </a:tcPr>
                </a:tc>
                <a:extLst>
                  <a:ext uri="{0D108BD9-81ED-4DB2-BD59-A6C34878D82A}">
                    <a16:rowId xmlns:a16="http://schemas.microsoft.com/office/drawing/2014/main" val="3857682600"/>
                  </a:ext>
                </a:extLst>
              </a:tr>
            </a:tbl>
          </a:graphicData>
        </a:graphic>
      </p:graphicFrame>
      <p:graphicFrame>
        <p:nvGraphicFramePr>
          <p:cNvPr id="23" name="2023-03">
            <a:extLst>
              <a:ext uri="{FF2B5EF4-FFF2-40B4-BE49-F238E27FC236}">
                <a16:creationId xmlns:a16="http://schemas.microsoft.com/office/drawing/2014/main" id="{F5AE8B29-63E8-3B11-8240-45933035C28B}"/>
              </a:ext>
            </a:extLst>
          </p:cNvPr>
          <p:cNvGraphicFramePr>
            <a:graphicFrameLocks noGrp="1"/>
          </p:cNvGraphicFramePr>
          <p:nvPr>
            <p:extLst>
              <p:ext uri="{D42A27DB-BD31-4B8C-83A1-F6EECF244321}">
                <p14:modId xmlns:p14="http://schemas.microsoft.com/office/powerpoint/2010/main" val="391814038"/>
              </p:ext>
            </p:extLst>
          </p:nvPr>
        </p:nvGraphicFramePr>
        <p:xfrm>
          <a:off x="1610436" y="24191309"/>
          <a:ext cx="3600450" cy="600075"/>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3578541623"/>
                    </a:ext>
                  </a:extLst>
                </a:gridCol>
                <a:gridCol w="1800225">
                  <a:extLst>
                    <a:ext uri="{9D8B030D-6E8A-4147-A177-3AD203B41FA5}">
                      <a16:colId xmlns:a16="http://schemas.microsoft.com/office/drawing/2014/main" val="2326681434"/>
                    </a:ext>
                  </a:extLst>
                </a:gridCol>
              </a:tblGrid>
              <a:tr h="600075">
                <a:tc>
                  <a:txBody>
                    <a:bodyPr/>
                    <a:lstStyle/>
                    <a:p>
                      <a:pPr algn="l"/>
                      <a:r>
                        <a:rPr lang="en-US" sz="2400" b="0" dirty="0">
                          <a:solidFill>
                            <a:srgbClr val="008000"/>
                          </a:solidFill>
                          <a:latin typeface="Consolas" panose="020B0609020204030204" pitchFamily="49" charset="0"/>
                        </a:rPr>
                        <a:t>Jun 2023</a:t>
                      </a:r>
                    </a:p>
                  </a:txBody>
                  <a:tcPr marL="60008" marR="60008" marT="30004" marB="30004" anchor="ctr">
                    <a:noFill/>
                  </a:tcPr>
                </a:tc>
                <a:tc>
                  <a:txBody>
                    <a:bodyPr/>
                    <a:lstStyle/>
                    <a:p>
                      <a:pPr marL="0" marR="0" lvl="0" indent="0" algn="l" defTabSz="4389120" rtl="0" eaLnBrk="1" fontAlgn="auto" latinLnBrk="0" hangingPunct="1">
                        <a:lnSpc>
                          <a:spcPct val="100000"/>
                        </a:lnSpc>
                        <a:spcBef>
                          <a:spcPts val="0"/>
                        </a:spcBef>
                        <a:spcAft>
                          <a:spcPts val="0"/>
                        </a:spcAft>
                        <a:buClrTx/>
                        <a:buSzTx/>
                        <a:buFontTx/>
                        <a:buNone/>
                        <a:tabLst/>
                        <a:defRPr/>
                      </a:pPr>
                      <a:r>
                        <a:rPr lang="en-US" sz="2400" b="0" dirty="0">
                          <a:solidFill>
                            <a:srgbClr val="008000"/>
                          </a:solidFill>
                          <a:latin typeface="Consolas" panose="020B0609020204030204" pitchFamily="49" charset="0"/>
                        </a:rPr>
                        <a:t>v2023-2</a:t>
                      </a:r>
                    </a:p>
                  </a:txBody>
                  <a:tcPr marL="60008" marR="60008" marT="30004" marB="30004" anchor="ctr">
                    <a:noFill/>
                  </a:tcPr>
                </a:tc>
                <a:extLst>
                  <a:ext uri="{0D108BD9-81ED-4DB2-BD59-A6C34878D82A}">
                    <a16:rowId xmlns:a16="http://schemas.microsoft.com/office/drawing/2014/main" val="3857682600"/>
                  </a:ext>
                </a:extLst>
              </a:tr>
            </a:tbl>
          </a:graphicData>
        </a:graphic>
      </p:graphicFrame>
      <p:sp>
        <p:nvSpPr>
          <p:cNvPr id="24" name="2023-02circle">
            <a:extLst>
              <a:ext uri="{FF2B5EF4-FFF2-40B4-BE49-F238E27FC236}">
                <a16:creationId xmlns:a16="http://schemas.microsoft.com/office/drawing/2014/main" id="{7F57236F-5409-4CE7-E3EA-F54212D517DC}"/>
              </a:ext>
            </a:extLst>
          </p:cNvPr>
          <p:cNvSpPr/>
          <p:nvPr/>
        </p:nvSpPr>
        <p:spPr>
          <a:xfrm>
            <a:off x="1211016" y="22539960"/>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
        <p:nvSpPr>
          <p:cNvPr id="25" name="2023-05circle">
            <a:extLst>
              <a:ext uri="{FF2B5EF4-FFF2-40B4-BE49-F238E27FC236}">
                <a16:creationId xmlns:a16="http://schemas.microsoft.com/office/drawing/2014/main" id="{EA04693C-3D39-CABE-432D-303B0C608122}"/>
              </a:ext>
            </a:extLst>
          </p:cNvPr>
          <p:cNvSpPr/>
          <p:nvPr/>
        </p:nvSpPr>
        <p:spPr>
          <a:xfrm>
            <a:off x="1211016" y="24341328"/>
            <a:ext cx="300038" cy="300038"/>
          </a:xfrm>
          <a:prstGeom prst="ellipse">
            <a:avLst/>
          </a:prstGeom>
          <a:solidFill>
            <a:schemeClr val="bg1"/>
          </a:solidFill>
          <a:ln w="101600">
            <a:solidFill>
              <a:srgbClr val="008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83"/>
          </a:p>
        </p:txBody>
      </p:sp>
    </p:spTree>
    <p:extLst>
      <p:ext uri="{BB962C8B-B14F-4D97-AF65-F5344CB8AC3E}">
        <p14:creationId xmlns:p14="http://schemas.microsoft.com/office/powerpoint/2010/main" val="209515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1549</TotalTime>
  <Words>3098</Words>
  <Application>Microsoft Office PowerPoint</Application>
  <PresentationFormat>Custom</PresentationFormat>
  <Paragraphs>743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Consolas</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 Cook</dc:creator>
  <cp:lastModifiedBy>Nathan Cook</cp:lastModifiedBy>
  <cp:revision>1</cp:revision>
  <dcterms:created xsi:type="dcterms:W3CDTF">2022-10-01T18:44:30Z</dcterms:created>
  <dcterms:modified xsi:type="dcterms:W3CDTF">2022-10-05T05:01:29Z</dcterms:modified>
</cp:coreProperties>
</file>